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6"/>
  </p:notesMasterIdLst>
  <p:handoutMasterIdLst>
    <p:handoutMasterId r:id="rId27"/>
  </p:handoutMasterIdLst>
  <p:sldIdLst>
    <p:sldId id="256" r:id="rId5"/>
    <p:sldId id="257" r:id="rId6"/>
    <p:sldId id="258" r:id="rId7"/>
    <p:sldId id="262" r:id="rId8"/>
    <p:sldId id="269" r:id="rId9"/>
    <p:sldId id="272" r:id="rId10"/>
    <p:sldId id="273" r:id="rId11"/>
    <p:sldId id="274" r:id="rId12"/>
    <p:sldId id="275" r:id="rId13"/>
    <p:sldId id="276" r:id="rId14"/>
    <p:sldId id="277" r:id="rId15"/>
    <p:sldId id="278" r:id="rId16"/>
    <p:sldId id="279" r:id="rId17"/>
    <p:sldId id="281" r:id="rId18"/>
    <p:sldId id="282" r:id="rId19"/>
    <p:sldId id="280" r:id="rId20"/>
    <p:sldId id="283" r:id="rId21"/>
    <p:sldId id="261" r:id="rId22"/>
    <p:sldId id="284" r:id="rId23"/>
    <p:sldId id="285" r:id="rId24"/>
    <p:sldId id="271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9898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5E42863-8F3B-498A-980D-933C6F8411C7}" v="63" dt="2023-11-25T19:01:49.68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0704" autoAdjust="0"/>
  </p:normalViewPr>
  <p:slideViewPr>
    <p:cSldViewPr snapToGrid="0">
      <p:cViewPr>
        <p:scale>
          <a:sx n="95" d="100"/>
          <a:sy n="95" d="100"/>
        </p:scale>
        <p:origin x="80" y="1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rant Kerkman" userId="b6730c76-8b41-4bff-8e2f-09856ed37be3" providerId="ADAL" clId="{35E42863-8F3B-498A-980D-933C6F8411C7}"/>
    <pc:docChg chg="undo custSel addSld delSld modSld sldOrd">
      <pc:chgData name="Grant Kerkman" userId="b6730c76-8b41-4bff-8e2f-09856ed37be3" providerId="ADAL" clId="{35E42863-8F3B-498A-980D-933C6F8411C7}" dt="2023-11-25T19:08:44.956" v="6573" actId="20577"/>
      <pc:docMkLst>
        <pc:docMk/>
      </pc:docMkLst>
      <pc:sldChg chg="modSp mod">
        <pc:chgData name="Grant Kerkman" userId="b6730c76-8b41-4bff-8e2f-09856ed37be3" providerId="ADAL" clId="{35E42863-8F3B-498A-980D-933C6F8411C7}" dt="2023-11-25T18:56:49.109" v="6381" actId="20577"/>
        <pc:sldMkLst>
          <pc:docMk/>
          <pc:sldMk cId="1713219598" sldId="257"/>
        </pc:sldMkLst>
        <pc:spChg chg="mod">
          <ac:chgData name="Grant Kerkman" userId="b6730c76-8b41-4bff-8e2f-09856ed37be3" providerId="ADAL" clId="{35E42863-8F3B-498A-980D-933C6F8411C7}" dt="2023-11-25T18:56:49.109" v="6381" actId="20577"/>
          <ac:spMkLst>
            <pc:docMk/>
            <pc:sldMk cId="1713219598" sldId="257"/>
            <ac:spMk id="3" creationId="{5671D7E5-EF66-4BCD-8DAA-E9061157F0BE}"/>
          </ac:spMkLst>
        </pc:spChg>
      </pc:sldChg>
      <pc:sldChg chg="del">
        <pc:chgData name="Grant Kerkman" userId="b6730c76-8b41-4bff-8e2f-09856ed37be3" providerId="ADAL" clId="{35E42863-8F3B-498A-980D-933C6F8411C7}" dt="2023-11-21T02:54:02.278" v="16" actId="47"/>
        <pc:sldMkLst>
          <pc:docMk/>
          <pc:sldMk cId="332104327" sldId="259"/>
        </pc:sldMkLst>
      </pc:sldChg>
      <pc:sldChg chg="del">
        <pc:chgData name="Grant Kerkman" userId="b6730c76-8b41-4bff-8e2f-09856ed37be3" providerId="ADAL" clId="{35E42863-8F3B-498A-980D-933C6F8411C7}" dt="2023-11-21T02:54:02.278" v="16" actId="47"/>
        <pc:sldMkLst>
          <pc:docMk/>
          <pc:sldMk cId="1663780162" sldId="260"/>
        </pc:sldMkLst>
      </pc:sldChg>
      <pc:sldChg chg="modSp mod">
        <pc:chgData name="Grant Kerkman" userId="b6730c76-8b41-4bff-8e2f-09856ed37be3" providerId="ADAL" clId="{35E42863-8F3B-498A-980D-933C6F8411C7}" dt="2023-11-25T19:06:24.611" v="6463" actId="20577"/>
        <pc:sldMkLst>
          <pc:docMk/>
          <pc:sldMk cId="1429429409" sldId="261"/>
        </pc:sldMkLst>
        <pc:spChg chg="mod">
          <ac:chgData name="Grant Kerkman" userId="b6730c76-8b41-4bff-8e2f-09856ed37be3" providerId="ADAL" clId="{35E42863-8F3B-498A-980D-933C6F8411C7}" dt="2023-11-25T18:38:02.130" v="4675" actId="20577"/>
          <ac:spMkLst>
            <pc:docMk/>
            <pc:sldMk cId="1429429409" sldId="261"/>
            <ac:spMk id="2" creationId="{C4CA0637-CCAA-425E-A57A-6205AFDC8B8C}"/>
          </ac:spMkLst>
        </pc:spChg>
        <pc:spChg chg="mod">
          <ac:chgData name="Grant Kerkman" userId="b6730c76-8b41-4bff-8e2f-09856ed37be3" providerId="ADAL" clId="{35E42863-8F3B-498A-980D-933C6F8411C7}" dt="2023-11-25T18:45:21.806" v="5697" actId="20577"/>
          <ac:spMkLst>
            <pc:docMk/>
            <pc:sldMk cId="1429429409" sldId="261"/>
            <ac:spMk id="3" creationId="{D851C395-6BC4-4F00-B40B-069DBBB7C08B}"/>
          </ac:spMkLst>
        </pc:spChg>
        <pc:spChg chg="mod">
          <ac:chgData name="Grant Kerkman" userId="b6730c76-8b41-4bff-8e2f-09856ed37be3" providerId="ADAL" clId="{35E42863-8F3B-498A-980D-933C6F8411C7}" dt="2023-11-25T18:40:45.277" v="5044" actId="20577"/>
          <ac:spMkLst>
            <pc:docMk/>
            <pc:sldMk cId="1429429409" sldId="261"/>
            <ac:spMk id="4" creationId="{A1D16151-9486-4A03-AE3A-F1CC562E0564}"/>
          </ac:spMkLst>
        </pc:spChg>
        <pc:spChg chg="mod">
          <ac:chgData name="Grant Kerkman" userId="b6730c76-8b41-4bff-8e2f-09856ed37be3" providerId="ADAL" clId="{35E42863-8F3B-498A-980D-933C6F8411C7}" dt="2023-11-25T18:38:27.318" v="4721" actId="20577"/>
          <ac:spMkLst>
            <pc:docMk/>
            <pc:sldMk cId="1429429409" sldId="261"/>
            <ac:spMk id="5" creationId="{DDE59236-37DD-4582-A2A0-3F9A13A3B55D}"/>
          </ac:spMkLst>
        </pc:spChg>
        <pc:spChg chg="mod">
          <ac:chgData name="Grant Kerkman" userId="b6730c76-8b41-4bff-8e2f-09856ed37be3" providerId="ADAL" clId="{35E42863-8F3B-498A-980D-933C6F8411C7}" dt="2023-11-25T19:06:08.869" v="6462" actId="20577"/>
          <ac:spMkLst>
            <pc:docMk/>
            <pc:sldMk cId="1429429409" sldId="261"/>
            <ac:spMk id="6" creationId="{DE1CCF0F-F0BB-42D7-B3C2-C29336739F32}"/>
          </ac:spMkLst>
        </pc:spChg>
        <pc:spChg chg="mod">
          <ac:chgData name="Grant Kerkman" userId="b6730c76-8b41-4bff-8e2f-09856ed37be3" providerId="ADAL" clId="{35E42863-8F3B-498A-980D-933C6F8411C7}" dt="2023-11-25T18:38:57.825" v="4784" actId="20577"/>
          <ac:spMkLst>
            <pc:docMk/>
            <pc:sldMk cId="1429429409" sldId="261"/>
            <ac:spMk id="7" creationId="{1F939793-2181-4A3D-9C5A-CE676CC83EC0}"/>
          </ac:spMkLst>
        </pc:spChg>
        <pc:spChg chg="mod">
          <ac:chgData name="Grant Kerkman" userId="b6730c76-8b41-4bff-8e2f-09856ed37be3" providerId="ADAL" clId="{35E42863-8F3B-498A-980D-933C6F8411C7}" dt="2023-11-25T19:06:24.611" v="6463" actId="20577"/>
          <ac:spMkLst>
            <pc:docMk/>
            <pc:sldMk cId="1429429409" sldId="261"/>
            <ac:spMk id="8" creationId="{C9FA0B0D-7B36-4D63-86BD-20E6E1B6A0D8}"/>
          </ac:spMkLst>
        </pc:spChg>
      </pc:sldChg>
      <pc:sldChg chg="del">
        <pc:chgData name="Grant Kerkman" userId="b6730c76-8b41-4bff-8e2f-09856ed37be3" providerId="ADAL" clId="{35E42863-8F3B-498A-980D-933C6F8411C7}" dt="2023-11-21T02:54:02.278" v="16" actId="47"/>
        <pc:sldMkLst>
          <pc:docMk/>
          <pc:sldMk cId="4055079983" sldId="263"/>
        </pc:sldMkLst>
      </pc:sldChg>
      <pc:sldChg chg="del">
        <pc:chgData name="Grant Kerkman" userId="b6730c76-8b41-4bff-8e2f-09856ed37be3" providerId="ADAL" clId="{35E42863-8F3B-498A-980D-933C6F8411C7}" dt="2023-11-21T02:54:02.278" v="16" actId="47"/>
        <pc:sldMkLst>
          <pc:docMk/>
          <pc:sldMk cId="2619301236" sldId="264"/>
        </pc:sldMkLst>
      </pc:sldChg>
      <pc:sldChg chg="del">
        <pc:chgData name="Grant Kerkman" userId="b6730c76-8b41-4bff-8e2f-09856ed37be3" providerId="ADAL" clId="{35E42863-8F3B-498A-980D-933C6F8411C7}" dt="2023-11-21T02:54:02.278" v="16" actId="47"/>
        <pc:sldMkLst>
          <pc:docMk/>
          <pc:sldMk cId="744379741" sldId="265"/>
        </pc:sldMkLst>
      </pc:sldChg>
      <pc:sldChg chg="del">
        <pc:chgData name="Grant Kerkman" userId="b6730c76-8b41-4bff-8e2f-09856ed37be3" providerId="ADAL" clId="{35E42863-8F3B-498A-980D-933C6F8411C7}" dt="2023-11-25T18:46:45.977" v="5718" actId="47"/>
        <pc:sldMkLst>
          <pc:docMk/>
          <pc:sldMk cId="1742861620" sldId="266"/>
        </pc:sldMkLst>
      </pc:sldChg>
      <pc:sldChg chg="addSp delSp modSp mod">
        <pc:chgData name="Grant Kerkman" userId="b6730c76-8b41-4bff-8e2f-09856ed37be3" providerId="ADAL" clId="{35E42863-8F3B-498A-980D-933C6F8411C7}" dt="2023-11-25T18:57:51.400" v="6390" actId="20577"/>
        <pc:sldMkLst>
          <pc:docMk/>
          <pc:sldMk cId="2499682613" sldId="269"/>
        </pc:sldMkLst>
        <pc:spChg chg="mod">
          <ac:chgData name="Grant Kerkman" userId="b6730c76-8b41-4bff-8e2f-09856ed37be3" providerId="ADAL" clId="{35E42863-8F3B-498A-980D-933C6F8411C7}" dt="2023-11-21T02:52:50.827" v="15" actId="20577"/>
          <ac:spMkLst>
            <pc:docMk/>
            <pc:sldMk cId="2499682613" sldId="269"/>
            <ac:spMk id="3" creationId="{3E5FEE2D-79E5-4C1D-8BF7-EE619CA7039A}"/>
          </ac:spMkLst>
        </pc:spChg>
        <pc:spChg chg="mod">
          <ac:chgData name="Grant Kerkman" userId="b6730c76-8b41-4bff-8e2f-09856ed37be3" providerId="ADAL" clId="{35E42863-8F3B-498A-980D-933C6F8411C7}" dt="2023-11-25T18:57:51.400" v="6390" actId="20577"/>
          <ac:spMkLst>
            <pc:docMk/>
            <pc:sldMk cId="2499682613" sldId="269"/>
            <ac:spMk id="6" creationId="{A193F4DD-8581-ECE5-CD1F-3868E67A0F07}"/>
          </ac:spMkLst>
        </pc:spChg>
        <pc:picChg chg="mod">
          <ac:chgData name="Grant Kerkman" userId="b6730c76-8b41-4bff-8e2f-09856ed37be3" providerId="ADAL" clId="{35E42863-8F3B-498A-980D-933C6F8411C7}" dt="2023-11-25T18:57:34.764" v="6384" actId="1076"/>
          <ac:picMkLst>
            <pc:docMk/>
            <pc:sldMk cId="2499682613" sldId="269"/>
            <ac:picMk id="12" creationId="{D96EAD63-2742-A4FC-404E-683F377736AD}"/>
          </ac:picMkLst>
        </pc:picChg>
        <pc:picChg chg="add del mod">
          <ac:chgData name="Grant Kerkman" userId="b6730c76-8b41-4bff-8e2f-09856ed37be3" providerId="ADAL" clId="{35E42863-8F3B-498A-980D-933C6F8411C7}" dt="2023-11-21T02:52:39.423" v="2" actId="478"/>
          <ac:picMkLst>
            <pc:docMk/>
            <pc:sldMk cId="2499682613" sldId="269"/>
            <ac:picMk id="14" creationId="{8282C154-AA50-1FC5-F8B0-3929BB8D8FDB}"/>
          </ac:picMkLst>
        </pc:picChg>
      </pc:sldChg>
      <pc:sldChg chg="del">
        <pc:chgData name="Grant Kerkman" userId="b6730c76-8b41-4bff-8e2f-09856ed37be3" providerId="ADAL" clId="{35E42863-8F3B-498A-980D-933C6F8411C7}" dt="2023-11-21T02:54:02.278" v="16" actId="47"/>
        <pc:sldMkLst>
          <pc:docMk/>
          <pc:sldMk cId="2896385493" sldId="270"/>
        </pc:sldMkLst>
      </pc:sldChg>
      <pc:sldChg chg="modSp mod">
        <pc:chgData name="Grant Kerkman" userId="b6730c76-8b41-4bff-8e2f-09856ed37be3" providerId="ADAL" clId="{35E42863-8F3B-498A-980D-933C6F8411C7}" dt="2023-11-25T19:08:44.956" v="6573" actId="20577"/>
        <pc:sldMkLst>
          <pc:docMk/>
          <pc:sldMk cId="1969787568" sldId="271"/>
        </pc:sldMkLst>
        <pc:spChg chg="mod">
          <ac:chgData name="Grant Kerkman" userId="b6730c76-8b41-4bff-8e2f-09856ed37be3" providerId="ADAL" clId="{35E42863-8F3B-498A-980D-933C6F8411C7}" dt="2023-11-25T19:08:44.956" v="6573" actId="20577"/>
          <ac:spMkLst>
            <pc:docMk/>
            <pc:sldMk cId="1969787568" sldId="271"/>
            <ac:spMk id="2" creationId="{8BDF1EDE-5423-435C-B149-87AB1BC22B83}"/>
          </ac:spMkLst>
        </pc:spChg>
        <pc:spChg chg="mod">
          <ac:chgData name="Grant Kerkman" userId="b6730c76-8b41-4bff-8e2f-09856ed37be3" providerId="ADAL" clId="{35E42863-8F3B-498A-980D-933C6F8411C7}" dt="2023-11-25T18:55:29.963" v="6347" actId="255"/>
          <ac:spMkLst>
            <pc:docMk/>
            <pc:sldMk cId="1969787568" sldId="271"/>
            <ac:spMk id="3" creationId="{AF64C29E-DF30-4DC6-AB95-2016F9A703B6}"/>
          </ac:spMkLst>
        </pc:spChg>
      </pc:sldChg>
      <pc:sldChg chg="addSp delSp modSp add mod">
        <pc:chgData name="Grant Kerkman" userId="b6730c76-8b41-4bff-8e2f-09856ed37be3" providerId="ADAL" clId="{35E42863-8F3B-498A-980D-933C6F8411C7}" dt="2023-11-25T18:58:18.912" v="6392" actId="1076"/>
        <pc:sldMkLst>
          <pc:docMk/>
          <pc:sldMk cId="832427338" sldId="272"/>
        </pc:sldMkLst>
        <pc:spChg chg="mod">
          <ac:chgData name="Grant Kerkman" userId="b6730c76-8b41-4bff-8e2f-09856ed37be3" providerId="ADAL" clId="{35E42863-8F3B-498A-980D-933C6F8411C7}" dt="2023-11-25T18:19:19.261" v="3767" actId="20577"/>
          <ac:spMkLst>
            <pc:docMk/>
            <pc:sldMk cId="832427338" sldId="272"/>
            <ac:spMk id="3" creationId="{3E5FEE2D-79E5-4C1D-8BF7-EE619CA7039A}"/>
          </ac:spMkLst>
        </pc:spChg>
        <pc:spChg chg="mod">
          <ac:chgData name="Grant Kerkman" userId="b6730c76-8b41-4bff-8e2f-09856ed37be3" providerId="ADAL" clId="{35E42863-8F3B-498A-980D-933C6F8411C7}" dt="2023-11-25T18:58:18.912" v="6392" actId="1076"/>
          <ac:spMkLst>
            <pc:docMk/>
            <pc:sldMk cId="832427338" sldId="272"/>
            <ac:spMk id="6" creationId="{A193F4DD-8581-ECE5-CD1F-3868E67A0F07}"/>
          </ac:spMkLst>
        </pc:spChg>
        <pc:picChg chg="add mod">
          <ac:chgData name="Grant Kerkman" userId="b6730c76-8b41-4bff-8e2f-09856ed37be3" providerId="ADAL" clId="{35E42863-8F3B-498A-980D-933C6F8411C7}" dt="2023-11-25T16:54:41.861" v="1011" actId="1076"/>
          <ac:picMkLst>
            <pc:docMk/>
            <pc:sldMk cId="832427338" sldId="272"/>
            <ac:picMk id="4" creationId="{0413063D-4A18-F516-7754-C932A9D48A2D}"/>
          </ac:picMkLst>
        </pc:picChg>
        <pc:picChg chg="add mod">
          <ac:chgData name="Grant Kerkman" userId="b6730c76-8b41-4bff-8e2f-09856ed37be3" providerId="ADAL" clId="{35E42863-8F3B-498A-980D-933C6F8411C7}" dt="2023-11-25T16:56:57.174" v="1026" actId="208"/>
          <ac:picMkLst>
            <pc:docMk/>
            <pc:sldMk cId="832427338" sldId="272"/>
            <ac:picMk id="7" creationId="{3B5DB517-CFAF-F935-2847-5E2C9F0A91A9}"/>
          </ac:picMkLst>
        </pc:picChg>
        <pc:picChg chg="del">
          <ac:chgData name="Grant Kerkman" userId="b6730c76-8b41-4bff-8e2f-09856ed37be3" providerId="ADAL" clId="{35E42863-8F3B-498A-980D-933C6F8411C7}" dt="2023-11-25T16:47:32.224" v="674" actId="478"/>
          <ac:picMkLst>
            <pc:docMk/>
            <pc:sldMk cId="832427338" sldId="272"/>
            <ac:picMk id="10" creationId="{D9B7EE5F-543C-12F8-149E-27621B725C38}"/>
          </ac:picMkLst>
        </pc:picChg>
        <pc:picChg chg="del">
          <ac:chgData name="Grant Kerkman" userId="b6730c76-8b41-4bff-8e2f-09856ed37be3" providerId="ADAL" clId="{35E42863-8F3B-498A-980D-933C6F8411C7}" dt="2023-11-25T16:47:33.966" v="675" actId="478"/>
          <ac:picMkLst>
            <pc:docMk/>
            <pc:sldMk cId="832427338" sldId="272"/>
            <ac:picMk id="12" creationId="{D96EAD63-2742-A4FC-404E-683F377736AD}"/>
          </ac:picMkLst>
        </pc:picChg>
      </pc:sldChg>
      <pc:sldChg chg="modSp add mod">
        <pc:chgData name="Grant Kerkman" userId="b6730c76-8b41-4bff-8e2f-09856ed37be3" providerId="ADAL" clId="{35E42863-8F3B-498A-980D-933C6F8411C7}" dt="2023-11-25T16:58:36.105" v="1126" actId="20577"/>
        <pc:sldMkLst>
          <pc:docMk/>
          <pc:sldMk cId="1698053980" sldId="273"/>
        </pc:sldMkLst>
        <pc:spChg chg="mod">
          <ac:chgData name="Grant Kerkman" userId="b6730c76-8b41-4bff-8e2f-09856ed37be3" providerId="ADAL" clId="{35E42863-8F3B-498A-980D-933C6F8411C7}" dt="2023-11-25T16:58:36.105" v="1126" actId="20577"/>
          <ac:spMkLst>
            <pc:docMk/>
            <pc:sldMk cId="1698053980" sldId="273"/>
            <ac:spMk id="2" creationId="{B1FE5F11-B7B9-4B80-8C6A-A8A7A7190B77}"/>
          </ac:spMkLst>
        </pc:spChg>
      </pc:sldChg>
      <pc:sldChg chg="addSp delSp modSp add mod">
        <pc:chgData name="Grant Kerkman" userId="b6730c76-8b41-4bff-8e2f-09856ed37be3" providerId="ADAL" clId="{35E42863-8F3B-498A-980D-933C6F8411C7}" dt="2023-11-25T19:00:57.312" v="6427" actId="20577"/>
        <pc:sldMkLst>
          <pc:docMk/>
          <pc:sldMk cId="958671832" sldId="274"/>
        </pc:sldMkLst>
        <pc:spChg chg="mod">
          <ac:chgData name="Grant Kerkman" userId="b6730c76-8b41-4bff-8e2f-09856ed37be3" providerId="ADAL" clId="{35E42863-8F3B-498A-980D-933C6F8411C7}" dt="2023-11-25T16:59:02.617" v="1164" actId="20577"/>
          <ac:spMkLst>
            <pc:docMk/>
            <pc:sldMk cId="958671832" sldId="274"/>
            <ac:spMk id="3" creationId="{3E5FEE2D-79E5-4C1D-8BF7-EE619CA7039A}"/>
          </ac:spMkLst>
        </pc:spChg>
        <pc:spChg chg="mod">
          <ac:chgData name="Grant Kerkman" userId="b6730c76-8b41-4bff-8e2f-09856ed37be3" providerId="ADAL" clId="{35E42863-8F3B-498A-980D-933C6F8411C7}" dt="2023-11-25T19:00:57.312" v="6427" actId="20577"/>
          <ac:spMkLst>
            <pc:docMk/>
            <pc:sldMk cId="958671832" sldId="274"/>
            <ac:spMk id="6" creationId="{A193F4DD-8581-ECE5-CD1F-3868E67A0F07}"/>
          </ac:spMkLst>
        </pc:spChg>
        <pc:picChg chg="add mod">
          <ac:chgData name="Grant Kerkman" userId="b6730c76-8b41-4bff-8e2f-09856ed37be3" providerId="ADAL" clId="{35E42863-8F3B-498A-980D-933C6F8411C7}" dt="2023-11-25T17:17:46.124" v="1515" actId="208"/>
          <ac:picMkLst>
            <pc:docMk/>
            <pc:sldMk cId="958671832" sldId="274"/>
            <ac:picMk id="4" creationId="{2621C36B-5A72-4E2B-D534-F609CD2D149A}"/>
          </ac:picMkLst>
        </pc:picChg>
        <pc:picChg chg="add del">
          <ac:chgData name="Grant Kerkman" userId="b6730c76-8b41-4bff-8e2f-09856ed37be3" providerId="ADAL" clId="{35E42863-8F3B-498A-980D-933C6F8411C7}" dt="2023-11-25T17:12:50.816" v="1269" actId="478"/>
          <ac:picMkLst>
            <pc:docMk/>
            <pc:sldMk cId="958671832" sldId="274"/>
            <ac:picMk id="10" creationId="{D9B7EE5F-543C-12F8-149E-27621B725C38}"/>
          </ac:picMkLst>
        </pc:picChg>
        <pc:picChg chg="add del">
          <ac:chgData name="Grant Kerkman" userId="b6730c76-8b41-4bff-8e2f-09856ed37be3" providerId="ADAL" clId="{35E42863-8F3B-498A-980D-933C6F8411C7}" dt="2023-11-25T16:59:15.755" v="1169" actId="478"/>
          <ac:picMkLst>
            <pc:docMk/>
            <pc:sldMk cId="958671832" sldId="274"/>
            <ac:picMk id="12" creationId="{D96EAD63-2742-A4FC-404E-683F377736AD}"/>
          </ac:picMkLst>
        </pc:picChg>
        <pc:picChg chg="add del mod">
          <ac:chgData name="Grant Kerkman" userId="b6730c76-8b41-4bff-8e2f-09856ed37be3" providerId="ADAL" clId="{35E42863-8F3B-498A-980D-933C6F8411C7}" dt="2023-11-25T17:17:30.412" v="1506" actId="1076"/>
          <ac:picMkLst>
            <pc:docMk/>
            <pc:sldMk cId="958671832" sldId="274"/>
            <ac:picMk id="1026" creationId="{612F2700-2DFC-696D-91BA-22957715E77F}"/>
          </ac:picMkLst>
        </pc:picChg>
      </pc:sldChg>
      <pc:sldChg chg="addSp delSp modSp add mod">
        <pc:chgData name="Grant Kerkman" userId="b6730c76-8b41-4bff-8e2f-09856ed37be3" providerId="ADAL" clId="{35E42863-8F3B-498A-980D-933C6F8411C7}" dt="2023-11-25T19:01:49.679" v="6432" actId="1076"/>
        <pc:sldMkLst>
          <pc:docMk/>
          <pc:sldMk cId="2102961023" sldId="275"/>
        </pc:sldMkLst>
        <pc:spChg chg="mod">
          <ac:chgData name="Grant Kerkman" userId="b6730c76-8b41-4bff-8e2f-09856ed37be3" providerId="ADAL" clId="{35E42863-8F3B-498A-980D-933C6F8411C7}" dt="2023-11-25T17:21:17.148" v="1913" actId="20577"/>
          <ac:spMkLst>
            <pc:docMk/>
            <pc:sldMk cId="2102961023" sldId="275"/>
            <ac:spMk id="3" creationId="{3E5FEE2D-79E5-4C1D-8BF7-EE619CA7039A}"/>
          </ac:spMkLst>
        </pc:spChg>
        <pc:spChg chg="mod">
          <ac:chgData name="Grant Kerkman" userId="b6730c76-8b41-4bff-8e2f-09856ed37be3" providerId="ADAL" clId="{35E42863-8F3B-498A-980D-933C6F8411C7}" dt="2023-11-25T19:01:16.671" v="6428" actId="20577"/>
          <ac:spMkLst>
            <pc:docMk/>
            <pc:sldMk cId="2102961023" sldId="275"/>
            <ac:spMk id="6" creationId="{A193F4DD-8581-ECE5-CD1F-3868E67A0F07}"/>
          </ac:spMkLst>
        </pc:spChg>
        <pc:spChg chg="add mod">
          <ac:chgData name="Grant Kerkman" userId="b6730c76-8b41-4bff-8e2f-09856ed37be3" providerId="ADAL" clId="{35E42863-8F3B-498A-980D-933C6F8411C7}" dt="2023-11-25T17:35:22.456" v="2648" actId="1038"/>
          <ac:spMkLst>
            <pc:docMk/>
            <pc:sldMk cId="2102961023" sldId="275"/>
            <ac:spMk id="8" creationId="{BAB545E5-3686-BA41-32F7-75350B3D6474}"/>
          </ac:spMkLst>
        </pc:spChg>
        <pc:spChg chg="add mod">
          <ac:chgData name="Grant Kerkman" userId="b6730c76-8b41-4bff-8e2f-09856ed37be3" providerId="ADAL" clId="{35E42863-8F3B-498A-980D-933C6F8411C7}" dt="2023-11-25T17:41:25.205" v="2711" actId="1076"/>
          <ac:spMkLst>
            <pc:docMk/>
            <pc:sldMk cId="2102961023" sldId="275"/>
            <ac:spMk id="9" creationId="{80A16A7D-5E9C-7742-ED45-33F7A9A98850}"/>
          </ac:spMkLst>
        </pc:spChg>
        <pc:spChg chg="add mod">
          <ac:chgData name="Grant Kerkman" userId="b6730c76-8b41-4bff-8e2f-09856ed37be3" providerId="ADAL" clId="{35E42863-8F3B-498A-980D-933C6F8411C7}" dt="2023-11-25T17:35:22.456" v="2648" actId="1038"/>
          <ac:spMkLst>
            <pc:docMk/>
            <pc:sldMk cId="2102961023" sldId="275"/>
            <ac:spMk id="10" creationId="{BFC181E6-7463-4E9A-B886-97EE1076F211}"/>
          </ac:spMkLst>
        </pc:spChg>
        <pc:spChg chg="add mod">
          <ac:chgData name="Grant Kerkman" userId="b6730c76-8b41-4bff-8e2f-09856ed37be3" providerId="ADAL" clId="{35E42863-8F3B-498A-980D-933C6F8411C7}" dt="2023-11-25T17:32:45.074" v="2476" actId="207"/>
          <ac:spMkLst>
            <pc:docMk/>
            <pc:sldMk cId="2102961023" sldId="275"/>
            <ac:spMk id="12" creationId="{3FAA2D90-0CD5-0C52-473B-FD2BBCDB88C9}"/>
          </ac:spMkLst>
        </pc:spChg>
        <pc:spChg chg="add del">
          <ac:chgData name="Grant Kerkman" userId="b6730c76-8b41-4bff-8e2f-09856ed37be3" providerId="ADAL" clId="{35E42863-8F3B-498A-980D-933C6F8411C7}" dt="2023-11-25T17:35:56.984" v="2652" actId="22"/>
          <ac:spMkLst>
            <pc:docMk/>
            <pc:sldMk cId="2102961023" sldId="275"/>
            <ac:spMk id="14" creationId="{BDFFDD46-3893-BB56-E0CA-B1F07E97685D}"/>
          </ac:spMkLst>
        </pc:spChg>
        <pc:spChg chg="add mod">
          <ac:chgData name="Grant Kerkman" userId="b6730c76-8b41-4bff-8e2f-09856ed37be3" providerId="ADAL" clId="{35E42863-8F3B-498A-980D-933C6F8411C7}" dt="2023-11-25T17:41:41.153" v="2712" actId="14100"/>
          <ac:spMkLst>
            <pc:docMk/>
            <pc:sldMk cId="2102961023" sldId="275"/>
            <ac:spMk id="15" creationId="{F0A78A17-8738-7BA6-D52F-C6F2066C9A4A}"/>
          </ac:spMkLst>
        </pc:spChg>
        <pc:picChg chg="del">
          <ac:chgData name="Grant Kerkman" userId="b6730c76-8b41-4bff-8e2f-09856ed37be3" providerId="ADAL" clId="{35E42863-8F3B-498A-980D-933C6F8411C7}" dt="2023-11-25T17:24:56.963" v="1918" actId="478"/>
          <ac:picMkLst>
            <pc:docMk/>
            <pc:sldMk cId="2102961023" sldId="275"/>
            <ac:picMk id="4" creationId="{0413063D-4A18-F516-7754-C932A9D48A2D}"/>
          </ac:picMkLst>
        </pc:picChg>
        <pc:picChg chg="add mod">
          <ac:chgData name="Grant Kerkman" userId="b6730c76-8b41-4bff-8e2f-09856ed37be3" providerId="ADAL" clId="{35E42863-8F3B-498A-980D-933C6F8411C7}" dt="2023-11-25T17:41:01.436" v="2708" actId="1076"/>
          <ac:picMkLst>
            <pc:docMk/>
            <pc:sldMk cId="2102961023" sldId="275"/>
            <ac:picMk id="5" creationId="{D8AA6BF5-DF20-B856-11FE-D61EF082F2F5}"/>
          </ac:picMkLst>
        </pc:picChg>
        <pc:picChg chg="del">
          <ac:chgData name="Grant Kerkman" userId="b6730c76-8b41-4bff-8e2f-09856ed37be3" providerId="ADAL" clId="{35E42863-8F3B-498A-980D-933C6F8411C7}" dt="2023-11-25T17:24:37.569" v="1914" actId="478"/>
          <ac:picMkLst>
            <pc:docMk/>
            <pc:sldMk cId="2102961023" sldId="275"/>
            <ac:picMk id="7" creationId="{3B5DB517-CFAF-F935-2847-5E2C9F0A91A9}"/>
          </ac:picMkLst>
        </pc:picChg>
        <pc:picChg chg="add mod">
          <ac:chgData name="Grant Kerkman" userId="b6730c76-8b41-4bff-8e2f-09856ed37be3" providerId="ADAL" clId="{35E42863-8F3B-498A-980D-933C6F8411C7}" dt="2023-11-25T19:01:49.679" v="6432" actId="1076"/>
          <ac:picMkLst>
            <pc:docMk/>
            <pc:sldMk cId="2102961023" sldId="275"/>
            <ac:picMk id="2050" creationId="{F10C69C7-91DD-BB90-CCE3-7DBCA9986ACA}"/>
          </ac:picMkLst>
        </pc:picChg>
      </pc:sldChg>
      <pc:sldChg chg="addSp delSp modSp add mod ord">
        <pc:chgData name="Grant Kerkman" userId="b6730c76-8b41-4bff-8e2f-09856ed37be3" providerId="ADAL" clId="{35E42863-8F3B-498A-980D-933C6F8411C7}" dt="2023-11-25T17:42:17.168" v="2716"/>
        <pc:sldMkLst>
          <pc:docMk/>
          <pc:sldMk cId="2349597484" sldId="276"/>
        </pc:sldMkLst>
        <pc:spChg chg="mod">
          <ac:chgData name="Grant Kerkman" userId="b6730c76-8b41-4bff-8e2f-09856ed37be3" providerId="ADAL" clId="{35E42863-8F3B-498A-980D-933C6F8411C7}" dt="2023-11-25T17:38:05.071" v="2670" actId="20577"/>
          <ac:spMkLst>
            <pc:docMk/>
            <pc:sldMk cId="2349597484" sldId="276"/>
            <ac:spMk id="3" creationId="{3E5FEE2D-79E5-4C1D-8BF7-EE619CA7039A}"/>
          </ac:spMkLst>
        </pc:spChg>
        <pc:spChg chg="del">
          <ac:chgData name="Grant Kerkman" userId="b6730c76-8b41-4bff-8e2f-09856ed37be3" providerId="ADAL" clId="{35E42863-8F3B-498A-980D-933C6F8411C7}" dt="2023-11-25T17:38:15.875" v="2672" actId="478"/>
          <ac:spMkLst>
            <pc:docMk/>
            <pc:sldMk cId="2349597484" sldId="276"/>
            <ac:spMk id="6" creationId="{A193F4DD-8581-ECE5-CD1F-3868E67A0F07}"/>
          </ac:spMkLst>
        </pc:spChg>
        <pc:spChg chg="del">
          <ac:chgData name="Grant Kerkman" userId="b6730c76-8b41-4bff-8e2f-09856ed37be3" providerId="ADAL" clId="{35E42863-8F3B-498A-980D-933C6F8411C7}" dt="2023-11-25T17:38:15.875" v="2672" actId="478"/>
          <ac:spMkLst>
            <pc:docMk/>
            <pc:sldMk cId="2349597484" sldId="276"/>
            <ac:spMk id="8" creationId="{BAB545E5-3686-BA41-32F7-75350B3D6474}"/>
          </ac:spMkLst>
        </pc:spChg>
        <pc:spChg chg="del">
          <ac:chgData name="Grant Kerkman" userId="b6730c76-8b41-4bff-8e2f-09856ed37be3" providerId="ADAL" clId="{35E42863-8F3B-498A-980D-933C6F8411C7}" dt="2023-11-25T17:38:15.875" v="2672" actId="478"/>
          <ac:spMkLst>
            <pc:docMk/>
            <pc:sldMk cId="2349597484" sldId="276"/>
            <ac:spMk id="9" creationId="{80A16A7D-5E9C-7742-ED45-33F7A9A98850}"/>
          </ac:spMkLst>
        </pc:spChg>
        <pc:spChg chg="del">
          <ac:chgData name="Grant Kerkman" userId="b6730c76-8b41-4bff-8e2f-09856ed37be3" providerId="ADAL" clId="{35E42863-8F3B-498A-980D-933C6F8411C7}" dt="2023-11-25T17:38:15.875" v="2672" actId="478"/>
          <ac:spMkLst>
            <pc:docMk/>
            <pc:sldMk cId="2349597484" sldId="276"/>
            <ac:spMk id="10" creationId="{BFC181E6-7463-4E9A-B886-97EE1076F211}"/>
          </ac:spMkLst>
        </pc:spChg>
        <pc:spChg chg="del">
          <ac:chgData name="Grant Kerkman" userId="b6730c76-8b41-4bff-8e2f-09856ed37be3" providerId="ADAL" clId="{35E42863-8F3B-498A-980D-933C6F8411C7}" dt="2023-11-25T17:38:09.315" v="2671" actId="478"/>
          <ac:spMkLst>
            <pc:docMk/>
            <pc:sldMk cId="2349597484" sldId="276"/>
            <ac:spMk id="12" creationId="{3FAA2D90-0CD5-0C52-473B-FD2BBCDB88C9}"/>
          </ac:spMkLst>
        </pc:spChg>
        <pc:picChg chg="add mod">
          <ac:chgData name="Grant Kerkman" userId="b6730c76-8b41-4bff-8e2f-09856ed37be3" providerId="ADAL" clId="{35E42863-8F3B-498A-980D-933C6F8411C7}" dt="2023-11-25T17:39:02.872" v="2691" actId="1036"/>
          <ac:picMkLst>
            <pc:docMk/>
            <pc:sldMk cId="2349597484" sldId="276"/>
            <ac:picMk id="4" creationId="{697EDFE0-931F-517F-A817-A66F85F15E5B}"/>
          </ac:picMkLst>
        </pc:picChg>
        <pc:picChg chg="del">
          <ac:chgData name="Grant Kerkman" userId="b6730c76-8b41-4bff-8e2f-09856ed37be3" providerId="ADAL" clId="{35E42863-8F3B-498A-980D-933C6F8411C7}" dt="2023-11-25T17:38:15.875" v="2672" actId="478"/>
          <ac:picMkLst>
            <pc:docMk/>
            <pc:sldMk cId="2349597484" sldId="276"/>
            <ac:picMk id="5" creationId="{D8AA6BF5-DF20-B856-11FE-D61EF082F2F5}"/>
          </ac:picMkLst>
        </pc:picChg>
        <pc:picChg chg="del">
          <ac:chgData name="Grant Kerkman" userId="b6730c76-8b41-4bff-8e2f-09856ed37be3" providerId="ADAL" clId="{35E42863-8F3B-498A-980D-933C6F8411C7}" dt="2023-11-25T17:38:15.875" v="2672" actId="478"/>
          <ac:picMkLst>
            <pc:docMk/>
            <pc:sldMk cId="2349597484" sldId="276"/>
            <ac:picMk id="2050" creationId="{F10C69C7-91DD-BB90-CCE3-7DBCA9986ACA}"/>
          </ac:picMkLst>
        </pc:picChg>
      </pc:sldChg>
      <pc:sldChg chg="modSp add mod">
        <pc:chgData name="Grant Kerkman" userId="b6730c76-8b41-4bff-8e2f-09856ed37be3" providerId="ADAL" clId="{35E42863-8F3B-498A-980D-933C6F8411C7}" dt="2023-11-25T17:44:51.252" v="2731" actId="20577"/>
        <pc:sldMkLst>
          <pc:docMk/>
          <pc:sldMk cId="1565272683" sldId="277"/>
        </pc:sldMkLst>
        <pc:spChg chg="mod">
          <ac:chgData name="Grant Kerkman" userId="b6730c76-8b41-4bff-8e2f-09856ed37be3" providerId="ADAL" clId="{35E42863-8F3B-498A-980D-933C6F8411C7}" dt="2023-11-25T17:44:51.252" v="2731" actId="20577"/>
          <ac:spMkLst>
            <pc:docMk/>
            <pc:sldMk cId="1565272683" sldId="277"/>
            <ac:spMk id="2" creationId="{B1FE5F11-B7B9-4B80-8C6A-A8A7A7190B77}"/>
          </ac:spMkLst>
        </pc:spChg>
      </pc:sldChg>
      <pc:sldChg chg="addSp delSp modSp add mod">
        <pc:chgData name="Grant Kerkman" userId="b6730c76-8b41-4bff-8e2f-09856ed37be3" providerId="ADAL" clId="{35E42863-8F3B-498A-980D-933C6F8411C7}" dt="2023-11-25T17:51:49.742" v="3054" actId="20577"/>
        <pc:sldMkLst>
          <pc:docMk/>
          <pc:sldMk cId="2185954380" sldId="278"/>
        </pc:sldMkLst>
        <pc:spChg chg="mod">
          <ac:chgData name="Grant Kerkman" userId="b6730c76-8b41-4bff-8e2f-09856ed37be3" providerId="ADAL" clId="{35E42863-8F3B-498A-980D-933C6F8411C7}" dt="2023-11-25T17:45:04.067" v="2748" actId="20577"/>
          <ac:spMkLst>
            <pc:docMk/>
            <pc:sldMk cId="2185954380" sldId="278"/>
            <ac:spMk id="3" creationId="{3E5FEE2D-79E5-4C1D-8BF7-EE619CA7039A}"/>
          </ac:spMkLst>
        </pc:spChg>
        <pc:spChg chg="mod">
          <ac:chgData name="Grant Kerkman" userId="b6730c76-8b41-4bff-8e2f-09856ed37be3" providerId="ADAL" clId="{35E42863-8F3B-498A-980D-933C6F8411C7}" dt="2023-11-25T17:51:49.742" v="3054" actId="20577"/>
          <ac:spMkLst>
            <pc:docMk/>
            <pc:sldMk cId="2185954380" sldId="278"/>
            <ac:spMk id="6" creationId="{A193F4DD-8581-ECE5-CD1F-3868E67A0F07}"/>
          </ac:spMkLst>
        </pc:spChg>
        <pc:picChg chg="add del mod">
          <ac:chgData name="Grant Kerkman" userId="b6730c76-8b41-4bff-8e2f-09856ed37be3" providerId="ADAL" clId="{35E42863-8F3B-498A-980D-933C6F8411C7}" dt="2023-11-25T17:50:21.352" v="2966" actId="478"/>
          <ac:picMkLst>
            <pc:docMk/>
            <pc:sldMk cId="2185954380" sldId="278"/>
            <ac:picMk id="4" creationId="{2621C36B-5A72-4E2B-D534-F609CD2D149A}"/>
          </ac:picMkLst>
        </pc:picChg>
        <pc:picChg chg="add mod">
          <ac:chgData name="Grant Kerkman" userId="b6730c76-8b41-4bff-8e2f-09856ed37be3" providerId="ADAL" clId="{35E42863-8F3B-498A-980D-933C6F8411C7}" dt="2023-11-25T17:51:24.421" v="2974" actId="1076"/>
          <ac:picMkLst>
            <pc:docMk/>
            <pc:sldMk cId="2185954380" sldId="278"/>
            <ac:picMk id="5" creationId="{13DE5D13-2DE7-A523-DF7C-B30405D88607}"/>
          </ac:picMkLst>
        </pc:picChg>
        <pc:picChg chg="add mod">
          <ac:chgData name="Grant Kerkman" userId="b6730c76-8b41-4bff-8e2f-09856ed37be3" providerId="ADAL" clId="{35E42863-8F3B-498A-980D-933C6F8411C7}" dt="2023-11-25T17:51:20.687" v="2973" actId="1076"/>
          <ac:picMkLst>
            <pc:docMk/>
            <pc:sldMk cId="2185954380" sldId="278"/>
            <ac:picMk id="8" creationId="{5208DD4E-BD8E-7795-5B61-5D02CC9B8CDE}"/>
          </ac:picMkLst>
        </pc:picChg>
        <pc:picChg chg="del">
          <ac:chgData name="Grant Kerkman" userId="b6730c76-8b41-4bff-8e2f-09856ed37be3" providerId="ADAL" clId="{35E42863-8F3B-498A-980D-933C6F8411C7}" dt="2023-11-25T17:47:29.115" v="2772" actId="478"/>
          <ac:picMkLst>
            <pc:docMk/>
            <pc:sldMk cId="2185954380" sldId="278"/>
            <ac:picMk id="1026" creationId="{612F2700-2DFC-696D-91BA-22957715E77F}"/>
          </ac:picMkLst>
        </pc:picChg>
      </pc:sldChg>
      <pc:sldChg chg="modSp add mod">
        <pc:chgData name="Grant Kerkman" userId="b6730c76-8b41-4bff-8e2f-09856ed37be3" providerId="ADAL" clId="{35E42863-8F3B-498A-980D-933C6F8411C7}" dt="2023-11-25T17:53:45.605" v="3096" actId="20577"/>
        <pc:sldMkLst>
          <pc:docMk/>
          <pc:sldMk cId="940558693" sldId="279"/>
        </pc:sldMkLst>
        <pc:spChg chg="mod">
          <ac:chgData name="Grant Kerkman" userId="b6730c76-8b41-4bff-8e2f-09856ed37be3" providerId="ADAL" clId="{35E42863-8F3B-498A-980D-933C6F8411C7}" dt="2023-11-25T17:53:45.605" v="3096" actId="20577"/>
          <ac:spMkLst>
            <pc:docMk/>
            <pc:sldMk cId="940558693" sldId="279"/>
            <ac:spMk id="2" creationId="{B1FE5F11-B7B9-4B80-8C6A-A8A7A7190B77}"/>
          </ac:spMkLst>
        </pc:spChg>
      </pc:sldChg>
      <pc:sldChg chg="addSp delSp modSp add mod">
        <pc:chgData name="Grant Kerkman" userId="b6730c76-8b41-4bff-8e2f-09856ed37be3" providerId="ADAL" clId="{35E42863-8F3B-498A-980D-933C6F8411C7}" dt="2023-11-25T19:04:18.322" v="6449" actId="1076"/>
        <pc:sldMkLst>
          <pc:docMk/>
          <pc:sldMk cId="2367210348" sldId="280"/>
        </pc:sldMkLst>
        <pc:spChg chg="mod">
          <ac:chgData name="Grant Kerkman" userId="b6730c76-8b41-4bff-8e2f-09856ed37be3" providerId="ADAL" clId="{35E42863-8F3B-498A-980D-933C6F8411C7}" dt="2023-11-25T18:19:41.324" v="3799" actId="20577"/>
          <ac:spMkLst>
            <pc:docMk/>
            <pc:sldMk cId="2367210348" sldId="280"/>
            <ac:spMk id="3" creationId="{3E5FEE2D-79E5-4C1D-8BF7-EE619CA7039A}"/>
          </ac:spMkLst>
        </pc:spChg>
        <pc:spChg chg="mod">
          <ac:chgData name="Grant Kerkman" userId="b6730c76-8b41-4bff-8e2f-09856ed37be3" providerId="ADAL" clId="{35E42863-8F3B-498A-980D-933C6F8411C7}" dt="2023-11-25T19:04:10.691" v="6448" actId="20577"/>
          <ac:spMkLst>
            <pc:docMk/>
            <pc:sldMk cId="2367210348" sldId="280"/>
            <ac:spMk id="6" creationId="{A193F4DD-8581-ECE5-CD1F-3868E67A0F07}"/>
          </ac:spMkLst>
        </pc:spChg>
        <pc:spChg chg="add del mod">
          <ac:chgData name="Grant Kerkman" userId="b6730c76-8b41-4bff-8e2f-09856ed37be3" providerId="ADAL" clId="{35E42863-8F3B-498A-980D-933C6F8411C7}" dt="2023-11-25T18:27:12.866" v="4181" actId="478"/>
          <ac:spMkLst>
            <pc:docMk/>
            <pc:sldMk cId="2367210348" sldId="280"/>
            <ac:spMk id="18" creationId="{44369FBD-1035-9CB4-CD71-CF6CFA30A81C}"/>
          </ac:spMkLst>
        </pc:spChg>
        <pc:spChg chg="add del mod">
          <ac:chgData name="Grant Kerkman" userId="b6730c76-8b41-4bff-8e2f-09856ed37be3" providerId="ADAL" clId="{35E42863-8F3B-498A-980D-933C6F8411C7}" dt="2023-11-25T18:27:10.469" v="4180" actId="478"/>
          <ac:spMkLst>
            <pc:docMk/>
            <pc:sldMk cId="2367210348" sldId="280"/>
            <ac:spMk id="19" creationId="{70DB4605-C2B4-CD4A-FF1E-FF85E501F7E6}"/>
          </ac:spMkLst>
        </pc:spChg>
        <pc:spChg chg="add mod">
          <ac:chgData name="Grant Kerkman" userId="b6730c76-8b41-4bff-8e2f-09856ed37be3" providerId="ADAL" clId="{35E42863-8F3B-498A-980D-933C6F8411C7}" dt="2023-11-25T18:29:17.391" v="4249" actId="207"/>
          <ac:spMkLst>
            <pc:docMk/>
            <pc:sldMk cId="2367210348" sldId="280"/>
            <ac:spMk id="22" creationId="{5C0AD62B-41FE-FA7D-A10F-8C7505C8D08B}"/>
          </ac:spMkLst>
        </pc:spChg>
        <pc:spChg chg="add del mod">
          <ac:chgData name="Grant Kerkman" userId="b6730c76-8b41-4bff-8e2f-09856ed37be3" providerId="ADAL" clId="{35E42863-8F3B-498A-980D-933C6F8411C7}" dt="2023-11-25T18:28:41.625" v="4205"/>
          <ac:spMkLst>
            <pc:docMk/>
            <pc:sldMk cId="2367210348" sldId="280"/>
            <ac:spMk id="23" creationId="{2F28B99F-4C62-9B28-0597-8FAA4727766D}"/>
          </ac:spMkLst>
        </pc:spChg>
        <pc:picChg chg="add del mod">
          <ac:chgData name="Grant Kerkman" userId="b6730c76-8b41-4bff-8e2f-09856ed37be3" providerId="ADAL" clId="{35E42863-8F3B-498A-980D-933C6F8411C7}" dt="2023-11-25T18:19:46.510" v="3800" actId="478"/>
          <ac:picMkLst>
            <pc:docMk/>
            <pc:sldMk cId="2367210348" sldId="280"/>
            <ac:picMk id="4" creationId="{E705E197-56A5-843F-0D9E-707B7A5F915A}"/>
          </ac:picMkLst>
        </pc:picChg>
        <pc:picChg chg="del">
          <ac:chgData name="Grant Kerkman" userId="b6730c76-8b41-4bff-8e2f-09856ed37be3" providerId="ADAL" clId="{35E42863-8F3B-498A-980D-933C6F8411C7}" dt="2023-11-25T18:10:01.718" v="3201" actId="478"/>
          <ac:picMkLst>
            <pc:docMk/>
            <pc:sldMk cId="2367210348" sldId="280"/>
            <ac:picMk id="5" creationId="{13DE5D13-2DE7-A523-DF7C-B30405D88607}"/>
          </ac:picMkLst>
        </pc:picChg>
        <pc:picChg chg="del">
          <ac:chgData name="Grant Kerkman" userId="b6730c76-8b41-4bff-8e2f-09856ed37be3" providerId="ADAL" clId="{35E42863-8F3B-498A-980D-933C6F8411C7}" dt="2023-11-25T18:10:03.779" v="3202" actId="478"/>
          <ac:picMkLst>
            <pc:docMk/>
            <pc:sldMk cId="2367210348" sldId="280"/>
            <ac:picMk id="8" creationId="{5208DD4E-BD8E-7795-5B61-5D02CC9B8CDE}"/>
          </ac:picMkLst>
        </pc:picChg>
        <pc:picChg chg="add mod">
          <ac:chgData name="Grant Kerkman" userId="b6730c76-8b41-4bff-8e2f-09856ed37be3" providerId="ADAL" clId="{35E42863-8F3B-498A-980D-933C6F8411C7}" dt="2023-11-25T18:27:07.444" v="4179" actId="1076"/>
          <ac:picMkLst>
            <pc:docMk/>
            <pc:sldMk cId="2367210348" sldId="280"/>
            <ac:picMk id="9" creationId="{5D8C290A-BD88-057F-2660-8715B3D846ED}"/>
          </ac:picMkLst>
        </pc:picChg>
        <pc:picChg chg="add mod">
          <ac:chgData name="Grant Kerkman" userId="b6730c76-8b41-4bff-8e2f-09856ed37be3" providerId="ADAL" clId="{35E42863-8F3B-498A-980D-933C6F8411C7}" dt="2023-11-25T18:25:56.590" v="4159" actId="29295"/>
          <ac:picMkLst>
            <pc:docMk/>
            <pc:sldMk cId="2367210348" sldId="280"/>
            <ac:picMk id="11" creationId="{11A120B3-DB03-020B-711D-8F0BCB57380E}"/>
          </ac:picMkLst>
        </pc:picChg>
        <pc:picChg chg="add mod">
          <ac:chgData name="Grant Kerkman" userId="b6730c76-8b41-4bff-8e2f-09856ed37be3" providerId="ADAL" clId="{35E42863-8F3B-498A-980D-933C6F8411C7}" dt="2023-11-25T18:25:52.130" v="4157" actId="29295"/>
          <ac:picMkLst>
            <pc:docMk/>
            <pc:sldMk cId="2367210348" sldId="280"/>
            <ac:picMk id="13" creationId="{BA2D434C-1D58-E37A-0057-53EEB210A14A}"/>
          </ac:picMkLst>
        </pc:picChg>
        <pc:picChg chg="add mod">
          <ac:chgData name="Grant Kerkman" userId="b6730c76-8b41-4bff-8e2f-09856ed37be3" providerId="ADAL" clId="{35E42863-8F3B-498A-980D-933C6F8411C7}" dt="2023-11-25T18:25:46.794" v="4155" actId="29295"/>
          <ac:picMkLst>
            <pc:docMk/>
            <pc:sldMk cId="2367210348" sldId="280"/>
            <ac:picMk id="15" creationId="{114A563C-37EF-748C-0ED0-BA3D04665783}"/>
          </ac:picMkLst>
        </pc:picChg>
        <pc:picChg chg="add mod">
          <ac:chgData name="Grant Kerkman" userId="b6730c76-8b41-4bff-8e2f-09856ed37be3" providerId="ADAL" clId="{35E42863-8F3B-498A-980D-933C6F8411C7}" dt="2023-11-25T18:25:35.591" v="4153" actId="29295"/>
          <ac:picMkLst>
            <pc:docMk/>
            <pc:sldMk cId="2367210348" sldId="280"/>
            <ac:picMk id="17" creationId="{C4179D01-98E0-6396-E2DC-D055EDF59087}"/>
          </ac:picMkLst>
        </pc:picChg>
        <pc:picChg chg="add mod">
          <ac:chgData name="Grant Kerkman" userId="b6730c76-8b41-4bff-8e2f-09856ed37be3" providerId="ADAL" clId="{35E42863-8F3B-498A-980D-933C6F8411C7}" dt="2023-11-25T19:04:18.322" v="6449" actId="1076"/>
          <ac:picMkLst>
            <pc:docMk/>
            <pc:sldMk cId="2367210348" sldId="280"/>
            <ac:picMk id="21" creationId="{8A19BFC7-11A1-C3E0-E2CA-3F973E288E33}"/>
          </ac:picMkLst>
        </pc:picChg>
      </pc:sldChg>
      <pc:sldChg chg="modSp add mod ord">
        <pc:chgData name="Grant Kerkman" userId="b6730c76-8b41-4bff-8e2f-09856ed37be3" providerId="ADAL" clId="{35E42863-8F3B-498A-980D-933C6F8411C7}" dt="2023-11-25T19:02:35.437" v="6433" actId="20577"/>
        <pc:sldMkLst>
          <pc:docMk/>
          <pc:sldMk cId="735101635" sldId="281"/>
        </pc:sldMkLst>
        <pc:spChg chg="mod">
          <ac:chgData name="Grant Kerkman" userId="b6730c76-8b41-4bff-8e2f-09856ed37be3" providerId="ADAL" clId="{35E42863-8F3B-498A-980D-933C6F8411C7}" dt="2023-11-25T19:02:35.437" v="6433" actId="20577"/>
          <ac:spMkLst>
            <pc:docMk/>
            <pc:sldMk cId="735101635" sldId="281"/>
            <ac:spMk id="6" creationId="{A193F4DD-8581-ECE5-CD1F-3868E67A0F07}"/>
          </ac:spMkLst>
        </pc:spChg>
      </pc:sldChg>
      <pc:sldChg chg="addSp delSp modSp add mod">
        <pc:chgData name="Grant Kerkman" userId="b6730c76-8b41-4bff-8e2f-09856ed37be3" providerId="ADAL" clId="{35E42863-8F3B-498A-980D-933C6F8411C7}" dt="2023-11-25T18:36:03.914" v="4639" actId="20577"/>
        <pc:sldMkLst>
          <pc:docMk/>
          <pc:sldMk cId="1794345122" sldId="282"/>
        </pc:sldMkLst>
        <pc:spChg chg="mod">
          <ac:chgData name="Grant Kerkman" userId="b6730c76-8b41-4bff-8e2f-09856ed37be3" providerId="ADAL" clId="{35E42863-8F3B-498A-980D-933C6F8411C7}" dt="2023-11-25T18:36:03.914" v="4639" actId="20577"/>
          <ac:spMkLst>
            <pc:docMk/>
            <pc:sldMk cId="1794345122" sldId="282"/>
            <ac:spMk id="3" creationId="{3E5FEE2D-79E5-4C1D-8BF7-EE619CA7039A}"/>
          </ac:spMkLst>
        </pc:spChg>
        <pc:spChg chg="del">
          <ac:chgData name="Grant Kerkman" userId="b6730c76-8b41-4bff-8e2f-09856ed37be3" providerId="ADAL" clId="{35E42863-8F3B-498A-980D-933C6F8411C7}" dt="2023-11-25T18:30:40.643" v="4276" actId="478"/>
          <ac:spMkLst>
            <pc:docMk/>
            <pc:sldMk cId="1794345122" sldId="282"/>
            <ac:spMk id="6" creationId="{A193F4DD-8581-ECE5-CD1F-3868E67A0F07}"/>
          </ac:spMkLst>
        </pc:spChg>
        <pc:spChg chg="add mod">
          <ac:chgData name="Grant Kerkman" userId="b6730c76-8b41-4bff-8e2f-09856ed37be3" providerId="ADAL" clId="{35E42863-8F3B-498A-980D-933C6F8411C7}" dt="2023-11-25T18:35:23.964" v="4636" actId="20577"/>
          <ac:spMkLst>
            <pc:docMk/>
            <pc:sldMk cId="1794345122" sldId="282"/>
            <ac:spMk id="9" creationId="{A9ABB2FC-C3FA-8D46-5F5A-71CDB94114FE}"/>
          </ac:spMkLst>
        </pc:spChg>
        <pc:picChg chg="del">
          <ac:chgData name="Grant Kerkman" userId="b6730c76-8b41-4bff-8e2f-09856ed37be3" providerId="ADAL" clId="{35E42863-8F3B-498A-980D-933C6F8411C7}" dt="2023-11-25T18:29:44.715" v="4275" actId="478"/>
          <ac:picMkLst>
            <pc:docMk/>
            <pc:sldMk cId="1794345122" sldId="282"/>
            <ac:picMk id="4" creationId="{E705E197-56A5-843F-0D9E-707B7A5F915A}"/>
          </ac:picMkLst>
        </pc:picChg>
        <pc:picChg chg="add mod">
          <ac:chgData name="Grant Kerkman" userId="b6730c76-8b41-4bff-8e2f-09856ed37be3" providerId="ADAL" clId="{35E42863-8F3B-498A-980D-933C6F8411C7}" dt="2023-11-25T18:33:17.550" v="4286" actId="14100"/>
          <ac:picMkLst>
            <pc:docMk/>
            <pc:sldMk cId="1794345122" sldId="282"/>
            <ac:picMk id="5" creationId="{0652AC02-D5F1-7608-B2AE-F046A7406060}"/>
          </ac:picMkLst>
        </pc:picChg>
        <pc:picChg chg="add mod">
          <ac:chgData name="Grant Kerkman" userId="b6730c76-8b41-4bff-8e2f-09856ed37be3" providerId="ADAL" clId="{35E42863-8F3B-498A-980D-933C6F8411C7}" dt="2023-11-25T18:32:55.799" v="4283" actId="208"/>
          <ac:picMkLst>
            <pc:docMk/>
            <pc:sldMk cId="1794345122" sldId="282"/>
            <ac:picMk id="8" creationId="{41AA725A-14AB-81C9-141E-211F0255E11E}"/>
          </ac:picMkLst>
        </pc:picChg>
      </pc:sldChg>
      <pc:sldChg chg="modSp add mod">
        <pc:chgData name="Grant Kerkman" userId="b6730c76-8b41-4bff-8e2f-09856ed37be3" providerId="ADAL" clId="{35E42863-8F3B-498A-980D-933C6F8411C7}" dt="2023-11-25T18:37:40.425" v="4667" actId="20577"/>
        <pc:sldMkLst>
          <pc:docMk/>
          <pc:sldMk cId="1732223743" sldId="283"/>
        </pc:sldMkLst>
        <pc:spChg chg="mod">
          <ac:chgData name="Grant Kerkman" userId="b6730c76-8b41-4bff-8e2f-09856ed37be3" providerId="ADAL" clId="{35E42863-8F3B-498A-980D-933C6F8411C7}" dt="2023-11-25T18:37:40.425" v="4667" actId="20577"/>
          <ac:spMkLst>
            <pc:docMk/>
            <pc:sldMk cId="1732223743" sldId="283"/>
            <ac:spMk id="2" creationId="{B1FE5F11-B7B9-4B80-8C6A-A8A7A7190B77}"/>
          </ac:spMkLst>
        </pc:spChg>
      </pc:sldChg>
      <pc:sldChg chg="modSp add mod">
        <pc:chgData name="Grant Kerkman" userId="b6730c76-8b41-4bff-8e2f-09856ed37be3" providerId="ADAL" clId="{35E42863-8F3B-498A-980D-933C6F8411C7}" dt="2023-11-25T18:46:22.792" v="5716" actId="20577"/>
        <pc:sldMkLst>
          <pc:docMk/>
          <pc:sldMk cId="3044700879" sldId="284"/>
        </pc:sldMkLst>
        <pc:spChg chg="mod">
          <ac:chgData name="Grant Kerkman" userId="b6730c76-8b41-4bff-8e2f-09856ed37be3" providerId="ADAL" clId="{35E42863-8F3B-498A-980D-933C6F8411C7}" dt="2023-11-25T18:46:22.792" v="5716" actId="20577"/>
          <ac:spMkLst>
            <pc:docMk/>
            <pc:sldMk cId="3044700879" sldId="284"/>
            <ac:spMk id="2" creationId="{B1FE5F11-B7B9-4B80-8C6A-A8A7A7190B77}"/>
          </ac:spMkLst>
        </pc:spChg>
      </pc:sldChg>
      <pc:sldChg chg="addSp modSp add mod">
        <pc:chgData name="Grant Kerkman" userId="b6730c76-8b41-4bff-8e2f-09856ed37be3" providerId="ADAL" clId="{35E42863-8F3B-498A-980D-933C6F8411C7}" dt="2023-11-25T19:07:29.905" v="6555" actId="20577"/>
        <pc:sldMkLst>
          <pc:docMk/>
          <pc:sldMk cId="803825848" sldId="285"/>
        </pc:sldMkLst>
        <pc:spChg chg="mod">
          <ac:chgData name="Grant Kerkman" userId="b6730c76-8b41-4bff-8e2f-09856ed37be3" providerId="ADAL" clId="{35E42863-8F3B-498A-980D-933C6F8411C7}" dt="2023-11-25T19:07:04.769" v="6517" actId="255"/>
          <ac:spMkLst>
            <pc:docMk/>
            <pc:sldMk cId="803825848" sldId="285"/>
            <ac:spMk id="2" creationId="{0A32731C-311B-46F7-A865-6C3AF6B09A47}"/>
          </ac:spMkLst>
        </pc:spChg>
        <pc:spChg chg="mod">
          <ac:chgData name="Grant Kerkman" userId="b6730c76-8b41-4bff-8e2f-09856ed37be3" providerId="ADAL" clId="{35E42863-8F3B-498A-980D-933C6F8411C7}" dt="2023-11-25T19:07:29.905" v="6555" actId="20577"/>
          <ac:spMkLst>
            <pc:docMk/>
            <pc:sldMk cId="803825848" sldId="285"/>
            <ac:spMk id="3" creationId="{9D5232F9-FD00-464A-9F17-619C91AEF8F3}"/>
          </ac:spMkLst>
        </pc:spChg>
        <pc:picChg chg="add mod">
          <ac:chgData name="Grant Kerkman" userId="b6730c76-8b41-4bff-8e2f-09856ed37be3" providerId="ADAL" clId="{35E42863-8F3B-498A-980D-933C6F8411C7}" dt="2023-11-25T18:50:43.089" v="6214" actId="1076"/>
          <ac:picMkLst>
            <pc:docMk/>
            <pc:sldMk cId="803825848" sldId="285"/>
            <ac:picMk id="3074" creationId="{00521E76-6E0E-02E9-7839-A58B2ACBEC2D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E7F456E-01A6-4013-ACA5-F5492591A24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4983A3-9B9B-4D61-97C9-B9E239A3159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6F32FC-4BD9-442A-A8C6-51598C909FE3}" type="datetimeFigureOut">
              <a:rPr lang="en-US" smtClean="0"/>
              <a:t>11/25/2023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EABE74-7A97-4D17-8390-42ADD25C33C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2C1DBD-1052-425E-BF3C-983304BED5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EEFA9E-C190-4F5C-8394-BD5F1CD55C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8019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6371FA-A98D-41E8-93F4-09945841298A}" type="datetimeFigureOut">
              <a:rPr lang="en-US" smtClean="0"/>
              <a:t>11/25/2023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289C57-55D7-40A4-A101-E74FAC7A092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902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16040" y="4434840"/>
            <a:ext cx="4941771" cy="1122202"/>
          </a:xfrm>
        </p:spPr>
        <p:txBody>
          <a:bodyPr anchor="b">
            <a:noAutofit/>
          </a:bodyPr>
          <a:lstStyle>
            <a:lvl1pPr algn="l">
              <a:defRPr sz="3600" spc="15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396660"/>
          </a:xfrm>
        </p:spPr>
        <p:txBody>
          <a:bodyPr>
            <a:norm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04F1E16-9A84-4D0E-9706-79C396AF6A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826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E786F69D-D4FA-4075-A7EC-8D31A184F6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590800" cy="1027906"/>
            <a:chOff x="0" y="0"/>
            <a:chExt cx="2590800" cy="1027906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6988B2D-0240-4256-8268-4B9FF1E72363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0"/>
              <a:ext cx="259080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8EEAAE1-3D04-41C3-B2D2-B3BEF34C3B27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704850" cy="10279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SmartArt Placeholder 6">
            <a:extLst>
              <a:ext uri="{FF2B5EF4-FFF2-40B4-BE49-F238E27FC236}">
                <a16:creationId xmlns:a16="http://schemas.microsoft.com/office/drawing/2014/main" id="{156CA116-0F6E-4EE9-B34F-03BA07161A7A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>
          <a:xfrm>
            <a:off x="838200" y="2111375"/>
            <a:ext cx="10515600" cy="3744913"/>
          </a:xfrm>
        </p:spPr>
        <p:txBody>
          <a:bodyPr/>
          <a:lstStyle/>
          <a:p>
            <a:r>
              <a:rPr lang="en-US"/>
              <a:t>Click icon to add SmartArt graphic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3115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raphic 10">
            <a:extLst>
              <a:ext uri="{FF2B5EF4-FFF2-40B4-BE49-F238E27FC236}">
                <a16:creationId xmlns:a16="http://schemas.microsoft.com/office/drawing/2014/main" id="{9D2AF524-D4B4-4A3A-9CE4-EDAFE1D5A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13884" y="0"/>
            <a:ext cx="10078116" cy="6858000"/>
          </a:xfrm>
          <a:custGeom>
            <a:avLst/>
            <a:gdLst>
              <a:gd name="connsiteX0" fmla="*/ 3793236 w 10078116"/>
              <a:gd name="connsiteY0" fmla="*/ 6858000 h 6858000"/>
              <a:gd name="connsiteX1" fmla="*/ 0 w 10078116"/>
              <a:gd name="connsiteY1" fmla="*/ 0 h 6858000"/>
              <a:gd name="connsiteX2" fmla="*/ 10078116 w 10078116"/>
              <a:gd name="connsiteY2" fmla="*/ 0 h 6858000"/>
              <a:gd name="connsiteX3" fmla="*/ 10078116 w 100781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78116" h="6858000">
                <a:moveTo>
                  <a:pt x="3793236" y="6858000"/>
                </a:moveTo>
                <a:lnTo>
                  <a:pt x="0" y="0"/>
                </a:lnTo>
                <a:lnTo>
                  <a:pt x="10078116" y="0"/>
                </a:lnTo>
                <a:lnTo>
                  <a:pt x="10078116" y="685800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3987A5-99A6-4B33-BAAF-531596353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09419"/>
            <a:ext cx="4082142" cy="585788"/>
          </a:xfrm>
        </p:spPr>
        <p:txBody>
          <a:bodyPr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BABF6CA-407C-4BF0-8234-1321A676E7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6074" y="1507772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76D8129B-5B68-421C-968C-3663C86EFC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2131" y="2584097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6C741DCA-8EBD-44F5-9D38-E938A628ADC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338556" y="3660422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5C43C6B1-A1BD-4A90-8B4B-F361C1BEDD2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922756" y="4736748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5">
            <a:extLst>
              <a:ext uri="{FF2B5EF4-FFF2-40B4-BE49-F238E27FC236}">
                <a16:creationId xmlns:a16="http://schemas.microsoft.com/office/drawing/2014/main" id="{0C66E1BD-33F0-4B94-BF94-CD4698F85C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1536" y="1613528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35" name="Text Placeholder 15">
            <a:extLst>
              <a:ext uri="{FF2B5EF4-FFF2-40B4-BE49-F238E27FC236}">
                <a16:creationId xmlns:a16="http://schemas.microsoft.com/office/drawing/2014/main" id="{2D4661B1-6559-407A-9AEC-A46A0570AE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86029" y="2682564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6" name="Text Placeholder 15">
            <a:extLst>
              <a:ext uri="{FF2B5EF4-FFF2-40B4-BE49-F238E27FC236}">
                <a16:creationId xmlns:a16="http://schemas.microsoft.com/office/drawing/2014/main" id="{DCC983F7-6A25-42C0-811C-EA32138C5B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76938" y="3755394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7" name="Text Placeholder 15">
            <a:extLst>
              <a:ext uri="{FF2B5EF4-FFF2-40B4-BE49-F238E27FC236}">
                <a16:creationId xmlns:a16="http://schemas.microsoft.com/office/drawing/2014/main" id="{E83DA0EB-27DD-416A-8DA5-4AFDC8587E5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5280" y="4824430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4DC36F-5D3E-439D-80B5-32633FC34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710A8A-CEC9-4787-A745-C28DD965F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9143" y="6356350"/>
            <a:ext cx="3775981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62BD04-8F01-472A-9456-4702A221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3795F91-C721-4363-956D-756673AE7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353515" y="502393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AC14461-E27D-413D-B31A-47B74646A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759917" y="3948451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D6AEA4C-7710-4829-BA87-8DD77F159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173453" y="2872686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9BD473E-6203-491C-87AC-54AC0AB23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86263" y="179608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52594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wo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892177"/>
            <a:ext cx="8421688" cy="1325563"/>
          </a:xfrm>
        </p:spPr>
        <p:txBody>
          <a:bodyPr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76936"/>
            <a:ext cx="3924300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933700" y="3834606"/>
            <a:ext cx="3924300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76936"/>
            <a:ext cx="3943627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10173" y="3834606"/>
            <a:ext cx="3943627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EE24E1DB-1F20-4C28-8069-D9219D1F8B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368030" cy="391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4519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43104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43104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47665" y="2776936"/>
            <a:ext cx="2896671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7665" y="3834606"/>
            <a:ext cx="2896671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066421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066421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2368EF4-1233-48C7-8DB5-75844BFCD5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238376" cy="3105150"/>
            <a:chOff x="0" y="0"/>
            <a:chExt cx="2238376" cy="310515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63D7850-C2A6-43CE-BBE4-8E81A0A593BF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1238250" cy="31051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BAD3E03-2E3B-440C-9105-6F9D33006D66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2238376" cy="24765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188967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76875" y="3660774"/>
            <a:ext cx="5111750" cy="1525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74AA03A-263D-4B5F-B05B-7D6923A9A4D3}"/>
              </a:ext>
            </a:extLst>
          </p:cNvPr>
          <p:cNvGrpSpPr/>
          <p:nvPr userDrawn="1"/>
        </p:nvGrpSpPr>
        <p:grpSpPr>
          <a:xfrm>
            <a:off x="0" y="0"/>
            <a:ext cx="4762501" cy="5186363"/>
            <a:chOff x="0" y="0"/>
            <a:chExt cx="4762501" cy="5186363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87F08D6-2CA7-4A5A-BE34-07113DCA535D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0" y="876300"/>
              <a:ext cx="4762500" cy="16287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768C87F-B9C3-4DFF-8454-F3F52CE4346B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2638425" y="0"/>
              <a:ext cx="2124076" cy="518636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Date Placeholder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22" name="Footer Placeholder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4" name="Slide Number Placeholder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7805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3238103"/>
            <a:ext cx="4179570" cy="1371997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400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D3361C9-310A-4255-A94E-B77588962DA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9" name="Date Placeholder 6">
            <a:extLst>
              <a:ext uri="{FF2B5EF4-FFF2-40B4-BE49-F238E27FC236}">
                <a16:creationId xmlns:a16="http://schemas.microsoft.com/office/drawing/2014/main" id="{BF358517-D7B7-40D0-A9D0-B650C808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140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514C6BF-376E-43E8-881D-2E76742699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5488815" y="0"/>
            <a:ext cx="670318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500" y="1020445"/>
            <a:ext cx="2895600" cy="1325563"/>
          </a:xfrm>
        </p:spPr>
        <p:txBody>
          <a:bodyPr anchor="b">
            <a:normAutofit/>
          </a:bodyPr>
          <a:lstStyle>
            <a:lvl1pPr>
              <a:defRPr sz="28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0" y="2924175"/>
            <a:ext cx="2895600" cy="2519363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2pPr>
            <a:lvl3pPr marL="9144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9F5093-3C53-4152-B8FE-0522E0795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124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0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3660774"/>
            <a:ext cx="5111750" cy="1525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11EBF9-6826-475B-8079-C11128991B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219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B726A3-DF54-47D2-8C3A-34FD43A19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63800" y="6356350"/>
            <a:ext cx="3479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CD125A-4493-4967-9146-841D0EF3B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7A1CF8B-3479-49A3-A30E-2F2ECE962075}"/>
              </a:ext>
            </a:extLst>
          </p:cNvPr>
          <p:cNvGrpSpPr/>
          <p:nvPr userDrawn="1"/>
        </p:nvGrpSpPr>
        <p:grpSpPr>
          <a:xfrm>
            <a:off x="6953250" y="-25401"/>
            <a:ext cx="5238750" cy="6902451"/>
            <a:chOff x="6953250" y="-25401"/>
            <a:chExt cx="5238750" cy="6902451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9FBD260-5143-4B12-B9F8-33E48D548909}"/>
                </a:ext>
              </a:extLst>
            </p:cNvPr>
            <p:cNvCxnSpPr/>
            <p:nvPr userDrawn="1"/>
          </p:nvCxnSpPr>
          <p:spPr>
            <a:xfrm>
              <a:off x="9096375" y="1497012"/>
              <a:ext cx="30956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87F08D6-2CA7-4A5A-BE34-07113DCA535D}"/>
                </a:ext>
              </a:extLst>
            </p:cNvPr>
            <p:cNvCxnSpPr/>
            <p:nvPr userDrawn="1"/>
          </p:nvCxnSpPr>
          <p:spPr>
            <a:xfrm flipH="1">
              <a:off x="6953250" y="-25401"/>
              <a:ext cx="3790950" cy="690245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497359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Brea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2148840"/>
            <a:ext cx="4179570" cy="1715531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91350" y="3962003"/>
            <a:ext cx="4179570" cy="365125"/>
          </a:xfrm>
        </p:spPr>
        <p:txBody>
          <a:bodyPr>
            <a:norm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05D2CCB-CCFC-4A8A-ADA9-C1E4D13B96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5123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hart Placeholder 6">
            <a:extLst>
              <a:ext uri="{FF2B5EF4-FFF2-40B4-BE49-F238E27FC236}">
                <a16:creationId xmlns:a16="http://schemas.microsoft.com/office/drawing/2014/main" id="{08AF2DB4-A973-4307-B59C-6058A138835C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838200" y="2111608"/>
            <a:ext cx="10515600" cy="3744912"/>
          </a:xfrm>
        </p:spPr>
        <p:txBody>
          <a:bodyPr/>
          <a:lstStyle/>
          <a:p>
            <a:r>
              <a:rPr lang="en-US"/>
              <a:t>Click icon to add chart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52777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838200" y="2111381"/>
            <a:ext cx="10515600" cy="3744913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6800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AEE644D4-F9A4-4237-BD5C-4B97ABA933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558165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FF67A8-55FA-435D-A18C-96D63D22B5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7724" y="2809875"/>
            <a:ext cx="6696075" cy="1909763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104828DA-5EC5-4A00-9A7B-CD9668EF24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57725" y="5028803"/>
            <a:ext cx="6696074" cy="365125"/>
          </a:xfrm>
        </p:spPr>
        <p:txBody>
          <a:bodyPr anchor="b">
            <a:normAutofit/>
          </a:bodyPr>
          <a:lstStyle>
            <a:lvl1pPr marL="0" indent="0" algn="l">
              <a:buNone/>
              <a:defRPr sz="16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303E9A-96BC-4283-A6E1-5948AEB119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76774" y="6356350"/>
            <a:ext cx="169545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A19C49-052B-4D3E-B227-1D787463C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3699" y="6356350"/>
            <a:ext cx="2543175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5E724A-95F0-41B6-A77E-EDD067272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58350" y="6356350"/>
            <a:ext cx="1695450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DAC7E4E-FE06-4E90-8107-6B543E551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 flipV="1">
            <a:off x="2209800" y="0"/>
            <a:ext cx="243840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30656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4 Peop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87181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28568" y="5084524"/>
            <a:ext cx="2317707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487181" y="5464114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36914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578300" y="5084524"/>
            <a:ext cx="233081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36913" y="5478796"/>
            <a:ext cx="1855949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8" name="Picture Placeholder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2757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pPr lvl="1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068964" y="5084524"/>
            <a:ext cx="2317707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327577" y="5478796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74745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488845" y="5084524"/>
            <a:ext cx="231770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7458" y="5464114"/>
            <a:ext cx="184551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3C911F2-9041-416A-B83C-F23B354E06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334250" y="0"/>
            <a:ext cx="4857750" cy="1724025"/>
            <a:chOff x="7334250" y="0"/>
            <a:chExt cx="4857750" cy="1724025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E4B72DA-52CB-4D39-A342-8857B4D959B2}"/>
                </a:ext>
              </a:extLst>
            </p:cNvPr>
            <p:cNvCxnSpPr/>
            <p:nvPr userDrawn="1"/>
          </p:nvCxnSpPr>
          <p:spPr>
            <a:xfrm flipH="1" flipV="1">
              <a:off x="7334250" y="0"/>
              <a:ext cx="485775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1D9BCDA-DFB7-41A4-A7C7-CEE86CEDCBE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487150" y="0"/>
              <a:ext cx="704850" cy="17240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512278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8 Peo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187AAB93-862D-455E-9E73-3D0DAEFDED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473953"/>
            <a:ext cx="12192000" cy="5621336"/>
            <a:chOff x="0" y="473953"/>
            <a:chExt cx="12192000" cy="5621336"/>
          </a:xfrm>
        </p:grpSpPr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B0DFD584-E5CF-41EF-B51E-679CE22DDF9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0" y="473953"/>
              <a:ext cx="2057400" cy="1647825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E5C02DDF-25A6-42C7-9525-F279CE2095C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049000" y="5180889"/>
              <a:ext cx="1143000" cy="91440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877176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00168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500168" y="3809747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26270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49262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49262" y="3809747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Picture Placeholder 10">
            <a:extLst>
              <a:ext uri="{FF2B5EF4-FFF2-40B4-BE49-F238E27FC236}">
                <a16:creationId xmlns:a16="http://schemas.microsoft.com/office/drawing/2014/main" id="{1938DB4D-239F-4E8E-8802-0470B0131189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665558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198355" y="3654378"/>
            <a:ext cx="2105135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095999" y="3809747"/>
            <a:ext cx="2299855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13681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759806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4480" y="3809747"/>
            <a:ext cx="184412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5" name="Picture Placeholder 10">
            <a:extLst>
              <a:ext uri="{FF2B5EF4-FFF2-40B4-BE49-F238E27FC236}">
                <a16:creationId xmlns:a16="http://schemas.microsoft.com/office/drawing/2014/main" id="{1EBAEB1D-A7F9-4F90-B642-4277D3802BA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877176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22930C5B-603C-494E-A467-8B394D01D406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1500168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2" name="Text Placeholder 2">
            <a:extLst>
              <a:ext uri="{FF2B5EF4-FFF2-40B4-BE49-F238E27FC236}">
                <a16:creationId xmlns:a16="http://schemas.microsoft.com/office/drawing/2014/main" id="{540C455F-A23B-493F-B95E-AB485D91DA6A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1500168" y="5668583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6" name="Picture Placeholder 10">
            <a:extLst>
              <a:ext uri="{FF2B5EF4-FFF2-40B4-BE49-F238E27FC236}">
                <a16:creationId xmlns:a16="http://schemas.microsoft.com/office/drawing/2014/main" id="{9461A69E-14C8-4325-89AF-D4257C1C05B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226270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9" name="Text Placeholder 2">
            <a:extLst>
              <a:ext uri="{FF2B5EF4-FFF2-40B4-BE49-F238E27FC236}">
                <a16:creationId xmlns:a16="http://schemas.microsoft.com/office/drawing/2014/main" id="{6D1C374C-DAF7-40EF-B279-4EC7A2AFE6A2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3849262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3" name="Text Placeholder 2">
            <a:extLst>
              <a:ext uri="{FF2B5EF4-FFF2-40B4-BE49-F238E27FC236}">
                <a16:creationId xmlns:a16="http://schemas.microsoft.com/office/drawing/2014/main" id="{421FF438-E4E8-4643-BCB3-4A1C12429042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3849262" y="5668583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3" name="Picture Placeholder 10">
            <a:extLst>
              <a:ext uri="{FF2B5EF4-FFF2-40B4-BE49-F238E27FC236}">
                <a16:creationId xmlns:a16="http://schemas.microsoft.com/office/drawing/2014/main" id="{E029C5CA-EDDA-4BF9-9051-8B09E98EE1E2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665558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0" name="Text Placeholder 2">
            <a:extLst>
              <a:ext uri="{FF2B5EF4-FFF2-40B4-BE49-F238E27FC236}">
                <a16:creationId xmlns:a16="http://schemas.microsoft.com/office/drawing/2014/main" id="{D4FEDD19-A7BA-45BB-93A0-F1E896C9F26D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6339926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4" name="Text Placeholder 2">
            <a:extLst>
              <a:ext uri="{FF2B5EF4-FFF2-40B4-BE49-F238E27FC236}">
                <a16:creationId xmlns:a16="http://schemas.microsoft.com/office/drawing/2014/main" id="{A12F0175-7AEE-46B1-9590-D4A427680DC7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6339926" y="5668583"/>
            <a:ext cx="1813474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8" name="Picture Placeholder 10">
            <a:extLst>
              <a:ext uri="{FF2B5EF4-FFF2-40B4-BE49-F238E27FC236}">
                <a16:creationId xmlns:a16="http://schemas.microsoft.com/office/drawing/2014/main" id="{622ED9F4-EB9B-4588-8501-BFECB846EE73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913681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1" name="Text Placeholder 2">
            <a:extLst>
              <a:ext uri="{FF2B5EF4-FFF2-40B4-BE49-F238E27FC236}">
                <a16:creationId xmlns:a16="http://schemas.microsoft.com/office/drawing/2014/main" id="{5026D39F-46AB-4680-9A52-F367344A3531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8759806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5" name="Text Placeholder 2">
            <a:extLst>
              <a:ext uri="{FF2B5EF4-FFF2-40B4-BE49-F238E27FC236}">
                <a16:creationId xmlns:a16="http://schemas.microsoft.com/office/drawing/2014/main" id="{04E11FE2-6320-4E8C-A5B3-8104AF329ADA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8744480" y="5668583"/>
            <a:ext cx="184412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71206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9061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1" r:id="rId4"/>
    <p:sldLayoutId id="2147483666" r:id="rId5"/>
    <p:sldLayoutId id="2147483667" r:id="rId6"/>
    <p:sldLayoutId id="2147483654" r:id="rId7"/>
    <p:sldLayoutId id="2147483663" r:id="rId8"/>
    <p:sldLayoutId id="2147483662" r:id="rId9"/>
    <p:sldLayoutId id="2147483668" r:id="rId10"/>
    <p:sldLayoutId id="2147483652" r:id="rId11"/>
    <p:sldLayoutId id="2147483653" r:id="rId12"/>
    <p:sldLayoutId id="2147483660" r:id="rId13"/>
    <p:sldLayoutId id="2147483664" r:id="rId14"/>
    <p:sldLayoutId id="2147483665" r:id="rId15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medium.com/@grantkerkman/asking-questions-and-getting-more-questions-e39f8ccc6b3c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medium.com/@grantkerkman/sisyphus-in-red-7c1ced5b0bee" TargetMode="Externa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medium.com/@grantkerkman/sisyphus-in-red-7c1ced5b0bee" TargetMode="External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mailto:medium.com/@grantkerkman" TargetMode="External"/><Relationship Id="rId2" Type="http://schemas.openxmlformats.org/officeDocument/2006/relationships/hyperlink" Target="https://github.com/grantkerkman" TargetMode="Externa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medium.com/@grantkerkman/web-scraping-for-insights-in-college-football-1e259fa7bf40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medium.com/@grantkerkman/extract-transform-load-cd949024dd56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hyperlink" Target="https://medium.com/@grantkerkman/understanding-your-data-6c776c863da6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75451-6A4B-484B-9ED1-353CCE25B0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15191" y="3900791"/>
            <a:ext cx="6542621" cy="1656251"/>
          </a:xfrm>
        </p:spPr>
        <p:txBody>
          <a:bodyPr/>
          <a:lstStyle/>
          <a:p>
            <a:pPr algn="r"/>
            <a:r>
              <a:rPr lang="en-US" dirty="0"/>
              <a:t>College Football </a:t>
            </a:r>
            <a:br>
              <a:rPr lang="en-US" dirty="0"/>
            </a:br>
            <a:r>
              <a:rPr lang="en-US" dirty="0"/>
              <a:t>Data Analysis &amp; Engineering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36A1B4-B8D1-4A72-8E20-0703F54BF1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93014" y="5586890"/>
            <a:ext cx="6464798" cy="396660"/>
          </a:xfrm>
        </p:spPr>
        <p:txBody>
          <a:bodyPr>
            <a:normAutofit/>
          </a:bodyPr>
          <a:lstStyle/>
          <a:p>
            <a:pPr algn="r"/>
            <a:r>
              <a:rPr lang="en-US" dirty="0"/>
              <a:t>Grant Kerkman</a:t>
            </a:r>
          </a:p>
        </p:txBody>
      </p:sp>
    </p:spTree>
    <p:extLst>
      <p:ext uri="{BB962C8B-B14F-4D97-AF65-F5344CB8AC3E}">
        <p14:creationId xmlns:p14="http://schemas.microsoft.com/office/powerpoint/2010/main" val="25860588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E5FEE2D-79E5-4C1D-8BF7-EE619CA703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The Data Pipeline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7EDFE0-931F-517F-A817-A66F85F15E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232" y="1643981"/>
            <a:ext cx="11411536" cy="4349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5974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E5F11-B7B9-4B80-8C6A-A8A7A7190B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1349" y="2148840"/>
            <a:ext cx="4882403" cy="1715531"/>
          </a:xfrm>
        </p:spPr>
        <p:txBody>
          <a:bodyPr/>
          <a:lstStyle/>
          <a:p>
            <a:r>
              <a:rPr lang="en-US" dirty="0"/>
              <a:t>SQL Analysis</a:t>
            </a:r>
          </a:p>
        </p:txBody>
      </p:sp>
    </p:spTree>
    <p:extLst>
      <p:ext uri="{BB962C8B-B14F-4D97-AF65-F5344CB8AC3E}">
        <p14:creationId xmlns:p14="http://schemas.microsoft.com/office/powerpoint/2010/main" val="15652726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E5FEE2D-79E5-4C1D-8BF7-EE619CA703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SQL Data Analysis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93F4DD-8581-ECE5-CD1F-3868E67A0F07}"/>
              </a:ext>
            </a:extLst>
          </p:cNvPr>
          <p:cNvSpPr txBox="1"/>
          <p:nvPr/>
        </p:nvSpPr>
        <p:spPr>
          <a:xfrm>
            <a:off x="572322" y="1559085"/>
            <a:ext cx="552367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Languages</a:t>
            </a:r>
            <a:r>
              <a:rPr lang="en-US" dirty="0"/>
              <a:t>: SQL</a:t>
            </a:r>
          </a:p>
          <a:p>
            <a:r>
              <a:rPr lang="en-US" b="1" dirty="0"/>
              <a:t>Tools</a:t>
            </a:r>
            <a:r>
              <a:rPr lang="en-US" dirty="0"/>
              <a:t>: SQLite</a:t>
            </a:r>
          </a:p>
          <a:p>
            <a:r>
              <a:rPr lang="en-US" b="1" dirty="0"/>
              <a:t>Blog</a:t>
            </a:r>
            <a:r>
              <a:rPr lang="en-US" dirty="0"/>
              <a:t>: </a:t>
            </a:r>
            <a:r>
              <a:rPr lang="en-US" i="1" dirty="0">
                <a:hlinkClick r:id="rId2"/>
              </a:rPr>
              <a:t>Asking Questions and Getting More Questions</a:t>
            </a:r>
            <a:endParaRPr lang="en-US" b="1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Series of SQL queries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Highlighted aggregate functions, joins, and grouping operations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Used as an initial analysis to spur further questions for the detailed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DE5D13-2DE7-A523-DF7C-B30405D886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3027" y="1559085"/>
            <a:ext cx="4883401" cy="172093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208DD4E-BD8E-7795-5B61-5D02CC9B8C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9368" y="3778624"/>
            <a:ext cx="5770720" cy="276617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859543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E5F11-B7B9-4B80-8C6A-A8A7A7190B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1349" y="2148840"/>
            <a:ext cx="4882403" cy="1715531"/>
          </a:xfrm>
        </p:spPr>
        <p:txBody>
          <a:bodyPr/>
          <a:lstStyle/>
          <a:p>
            <a:r>
              <a:rPr lang="en-US" dirty="0"/>
              <a:t>Unsupervised Learning Analysis</a:t>
            </a:r>
          </a:p>
        </p:txBody>
      </p:sp>
    </p:spTree>
    <p:extLst>
      <p:ext uri="{BB962C8B-B14F-4D97-AF65-F5344CB8AC3E}">
        <p14:creationId xmlns:p14="http://schemas.microsoft.com/office/powerpoint/2010/main" val="9405586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E5FEE2D-79E5-4C1D-8BF7-EE619CA703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K-Means Clustering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93F4DD-8581-ECE5-CD1F-3868E67A0F07}"/>
              </a:ext>
            </a:extLst>
          </p:cNvPr>
          <p:cNvSpPr txBox="1"/>
          <p:nvPr/>
        </p:nvSpPr>
        <p:spPr>
          <a:xfrm>
            <a:off x="572322" y="1559085"/>
            <a:ext cx="552367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Languages</a:t>
            </a:r>
            <a:r>
              <a:rPr lang="en-US" dirty="0"/>
              <a:t>: Python</a:t>
            </a:r>
          </a:p>
          <a:p>
            <a:r>
              <a:rPr lang="en-US" b="1" dirty="0"/>
              <a:t>Tools</a:t>
            </a:r>
            <a:r>
              <a:rPr lang="en-US" dirty="0"/>
              <a:t>: NumPy, Pandas, Regex, </a:t>
            </a:r>
            <a:r>
              <a:rPr lang="en-US" dirty="0" err="1"/>
              <a:t>hvplot</a:t>
            </a:r>
            <a:r>
              <a:rPr lang="en-US" dirty="0"/>
              <a:t>, Seaborn, scikit-learn</a:t>
            </a:r>
          </a:p>
          <a:p>
            <a:r>
              <a:rPr lang="en-US" b="1" dirty="0"/>
              <a:t>Blog</a:t>
            </a:r>
            <a:r>
              <a:rPr lang="en-US" dirty="0"/>
              <a:t>: </a:t>
            </a:r>
            <a:r>
              <a:rPr lang="en-US" i="1" dirty="0">
                <a:hlinkClick r:id="rId2"/>
              </a:rPr>
              <a:t>Sisyphus in Red</a:t>
            </a:r>
            <a:endParaRPr lang="en-US" b="1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Detailed analysis of the Nebraska Cornhuskers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Required preprocessing to encode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Notebook creates clusters and codes the ability to analyze a specific team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Generated graphs for all variables relationships and determined Ranking vs Strength of Schedule (SRS vs SOS) as key analytic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Notebook includes PCA analysis although the dataset does not match that analysis type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05E197-56A5-843F-0D9E-707B7A5F91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1929" y="1559085"/>
            <a:ext cx="5675160" cy="402431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351016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E5FEE2D-79E5-4C1D-8BF7-EE619CA703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User Scripting – Clustering Notebook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52AC02-D5F1-7608-B2AE-F046A74060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08" y="1304659"/>
            <a:ext cx="5164475" cy="418174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1AA725A-14AB-81C9-141E-211F0255E1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1507" y="1304659"/>
            <a:ext cx="5778797" cy="289574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9ABB2FC-C3FA-8D46-5F5A-71CDB94114FE}"/>
              </a:ext>
            </a:extLst>
          </p:cNvPr>
          <p:cNvSpPr txBox="1"/>
          <p:nvPr/>
        </p:nvSpPr>
        <p:spPr>
          <a:xfrm>
            <a:off x="162508" y="5569545"/>
            <a:ext cx="116726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Notebook allows user to select different variables to plot and highlight a specific team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Outputs .</a:t>
            </a:r>
            <a:r>
              <a:rPr lang="en-US" dirty="0" err="1"/>
              <a:t>png</a:t>
            </a:r>
            <a:r>
              <a:rPr lang="en-US" dirty="0"/>
              <a:t> file and .csv for more detailed visualization and data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Taken together all user scripts can provide a starting point for anyone to perform analysis</a:t>
            </a:r>
          </a:p>
        </p:txBody>
      </p:sp>
    </p:spTree>
    <p:extLst>
      <p:ext uri="{BB962C8B-B14F-4D97-AF65-F5344CB8AC3E}">
        <p14:creationId xmlns:p14="http://schemas.microsoft.com/office/powerpoint/2010/main" val="17943451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E5FEE2D-79E5-4C1D-8BF7-EE619CA703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Nebraska Football (</a:t>
            </a:r>
            <a:r>
              <a:rPr lang="en-US" dirty="0" err="1"/>
              <a:t>tl;dr</a:t>
            </a:r>
            <a:r>
              <a:rPr lang="en-US" dirty="0"/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93F4DD-8581-ECE5-CD1F-3868E67A0F07}"/>
              </a:ext>
            </a:extLst>
          </p:cNvPr>
          <p:cNvSpPr txBox="1"/>
          <p:nvPr/>
        </p:nvSpPr>
        <p:spPr>
          <a:xfrm>
            <a:off x="572322" y="1559085"/>
            <a:ext cx="552367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Nebraska Football in under 10 seconds:</a:t>
            </a:r>
          </a:p>
          <a:p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We were once very good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We are no longer very good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We begin to get better, we sabotage</a:t>
            </a:r>
          </a:p>
          <a:p>
            <a:pPr lvl="1"/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Current feelings on the team: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D8C290A-BD88-057F-2660-8715B3D84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9121" y="1559085"/>
            <a:ext cx="5255812" cy="377761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1A120B3-DB03-020B-711D-8F0BCB57380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10626346" y="1919248"/>
            <a:ext cx="1154374" cy="88894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A2D434C-1D58-E37A-0057-53EEB210A14A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10904753" y="3216660"/>
            <a:ext cx="597559" cy="67702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14A563C-37EF-748C-0ED0-BA3D04665783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>
            <a:off x="9823076" y="4152151"/>
            <a:ext cx="1530724" cy="67632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4179D01-98E0-6396-E2DC-D055EDF59087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50000"/>
          </a:blip>
          <a:stretch>
            <a:fillRect/>
          </a:stretch>
        </p:blipFill>
        <p:spPr>
          <a:xfrm>
            <a:off x="7383693" y="3938902"/>
            <a:ext cx="1572672" cy="96523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A19BFC7-11A1-C3E0-E2CA-3F973E288E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2164" y="4195146"/>
            <a:ext cx="6312224" cy="80649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C0AD62B-41FE-FA7D-A10F-8C7505C8D08B}"/>
              </a:ext>
            </a:extLst>
          </p:cNvPr>
          <p:cNvSpPr txBox="1"/>
          <p:nvPr/>
        </p:nvSpPr>
        <p:spPr>
          <a:xfrm>
            <a:off x="0" y="6412865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i="1" dirty="0">
                <a:solidFill>
                  <a:srgbClr val="FF0000"/>
                </a:solidFill>
              </a:rPr>
              <a:t>Visit my blog post </a:t>
            </a:r>
            <a:r>
              <a:rPr lang="en-US" i="1" dirty="0">
                <a:solidFill>
                  <a:srgbClr val="FF0000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Sisyphus in Red </a:t>
            </a:r>
            <a:r>
              <a:rPr lang="en-US" i="1" dirty="0">
                <a:solidFill>
                  <a:srgbClr val="FF0000"/>
                </a:solidFill>
              </a:rPr>
              <a:t>to read much more about it!</a:t>
            </a:r>
          </a:p>
        </p:txBody>
      </p:sp>
    </p:spTree>
    <p:extLst>
      <p:ext uri="{BB962C8B-B14F-4D97-AF65-F5344CB8AC3E}">
        <p14:creationId xmlns:p14="http://schemas.microsoft.com/office/powerpoint/2010/main" val="23672103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E5F11-B7B9-4B80-8C6A-A8A7A7190B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1349" y="2148840"/>
            <a:ext cx="4882403" cy="1715531"/>
          </a:xfrm>
        </p:spPr>
        <p:txBody>
          <a:bodyPr/>
          <a:lstStyle/>
          <a:p>
            <a:r>
              <a:rPr lang="en-US" dirty="0"/>
              <a:t>Job Search</a:t>
            </a:r>
          </a:p>
        </p:txBody>
      </p:sp>
    </p:spTree>
    <p:extLst>
      <p:ext uri="{BB962C8B-B14F-4D97-AF65-F5344CB8AC3E}">
        <p14:creationId xmlns:p14="http://schemas.microsoft.com/office/powerpoint/2010/main" val="17322237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CA0637-CCAA-425E-A57A-6205AFDC8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892177"/>
            <a:ext cx="8421688" cy="1325563"/>
          </a:xfrm>
        </p:spPr>
        <p:txBody>
          <a:bodyPr/>
          <a:lstStyle/>
          <a:p>
            <a:r>
              <a:rPr lang="en-US" dirty="0"/>
              <a:t>My Approach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51C395-6BC4-4F00-B40B-069DBBB7C0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43104" y="2776936"/>
            <a:ext cx="2882475" cy="823912"/>
          </a:xfrm>
        </p:spPr>
        <p:txBody>
          <a:bodyPr/>
          <a:lstStyle/>
          <a:p>
            <a:r>
              <a:rPr lang="en-US" dirty="0"/>
              <a:t>Previous Experience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D16151-9486-4A03-AE3A-F1CC562E05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43104" y="3834606"/>
            <a:ext cx="2882475" cy="2801518"/>
          </a:xfrm>
        </p:spPr>
        <p:txBody>
          <a:bodyPr>
            <a:normAutofit/>
          </a:bodyPr>
          <a:lstStyle/>
          <a:p>
            <a:r>
              <a:rPr lang="en-US" dirty="0"/>
              <a:t>10+ years experience in oil &amp; gas as an engineer, PM, and operations manager</a:t>
            </a:r>
          </a:p>
          <a:p>
            <a:r>
              <a:rPr lang="en-US" dirty="0"/>
              <a:t>Mechanical Engineering background in process engineering and automation</a:t>
            </a:r>
          </a:p>
          <a:p>
            <a:r>
              <a:rPr lang="en-US" dirty="0"/>
              <a:t>Highlight deep background knowledge</a:t>
            </a:r>
          </a:p>
          <a:p>
            <a:r>
              <a:rPr lang="en-US" dirty="0"/>
              <a:t>Coding used to fill in technical gaps in my experience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DE59236-37DD-4582-A2A0-3F9A13A3B5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47665" y="2776936"/>
            <a:ext cx="2896671" cy="823912"/>
          </a:xfrm>
        </p:spPr>
        <p:txBody>
          <a:bodyPr/>
          <a:lstStyle/>
          <a:p>
            <a:r>
              <a:rPr lang="en-US" dirty="0"/>
              <a:t>GitHub and Coding Project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E1CCF0F-F0BB-42D7-B3C2-C29336739F3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7665" y="3834606"/>
            <a:ext cx="2896671" cy="2801518"/>
          </a:xfrm>
        </p:spPr>
        <p:txBody>
          <a:bodyPr>
            <a:normAutofit/>
          </a:bodyPr>
          <a:lstStyle/>
          <a:p>
            <a:r>
              <a:rPr lang="en-US" dirty="0"/>
              <a:t>Organized GitHub with pinned folders showcasing projects</a:t>
            </a:r>
          </a:p>
          <a:p>
            <a:r>
              <a:rPr lang="en-US" dirty="0"/>
              <a:t>Documentation is very important</a:t>
            </a:r>
          </a:p>
          <a:p>
            <a:r>
              <a:rPr lang="en-US" dirty="0"/>
              <a:t>Professional look and feel</a:t>
            </a:r>
          </a:p>
          <a:p>
            <a:r>
              <a:rPr lang="en-US" dirty="0"/>
              <a:t>Used to bypass tech interview</a:t>
            </a:r>
          </a:p>
          <a:p>
            <a:r>
              <a:rPr lang="en-US" dirty="0"/>
              <a:t>Showcase for technical jobs (engineer, developer, analyst)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F939793-2181-4A3D-9C5A-CE676CC83EC0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066421" y="2776936"/>
            <a:ext cx="2882475" cy="823912"/>
          </a:xfrm>
        </p:spPr>
        <p:txBody>
          <a:bodyPr/>
          <a:lstStyle/>
          <a:p>
            <a:r>
              <a:rPr lang="en-US" dirty="0"/>
              <a:t>Social Media: LinkedIn &amp; Medium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9FA0B0D-7B36-4D63-86BD-20E6E1B6A0D8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066421" y="3834606"/>
            <a:ext cx="2882475" cy="2855306"/>
          </a:xfrm>
        </p:spPr>
        <p:txBody>
          <a:bodyPr>
            <a:normAutofit/>
          </a:bodyPr>
          <a:lstStyle/>
          <a:p>
            <a:r>
              <a:rPr lang="en-US" dirty="0"/>
              <a:t>Medium started to showcase ‘soft’ skills and to increase employment opportunities</a:t>
            </a:r>
          </a:p>
          <a:p>
            <a:r>
              <a:rPr lang="en-US" dirty="0"/>
              <a:t>Showcase for less technical jobs (PM, Product, sales)</a:t>
            </a:r>
          </a:p>
          <a:p>
            <a:r>
              <a:rPr lang="en-US" dirty="0"/>
              <a:t>Promoted posts on LinkedIn</a:t>
            </a:r>
          </a:p>
          <a:p>
            <a:r>
              <a:rPr lang="en-US" i="1" u="sng" dirty="0"/>
              <a:t>Shows that you are a human!</a:t>
            </a:r>
          </a:p>
        </p:txBody>
      </p:sp>
    </p:spTree>
    <p:extLst>
      <p:ext uri="{BB962C8B-B14F-4D97-AF65-F5344CB8AC3E}">
        <p14:creationId xmlns:p14="http://schemas.microsoft.com/office/powerpoint/2010/main" val="14294294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E5F11-B7B9-4B80-8C6A-A8A7A7190B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1349" y="2148840"/>
            <a:ext cx="4882403" cy="1715531"/>
          </a:xfrm>
        </p:spPr>
        <p:txBody>
          <a:bodyPr/>
          <a:lstStyle/>
          <a:p>
            <a:r>
              <a:rPr lang="en-US" dirty="0"/>
              <a:t>Current Position</a:t>
            </a:r>
          </a:p>
        </p:txBody>
      </p:sp>
    </p:spTree>
    <p:extLst>
      <p:ext uri="{BB962C8B-B14F-4D97-AF65-F5344CB8AC3E}">
        <p14:creationId xmlns:p14="http://schemas.microsoft.com/office/powerpoint/2010/main" val="30447008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F5859-10C9-4588-9727-B9362E26C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0" y="1020445"/>
            <a:ext cx="2895600" cy="1325563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71D7E5-EF66-4BCD-8DAA-E9061157F0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0" y="2924175"/>
            <a:ext cx="2895600" cy="3330710"/>
          </a:xfrm>
        </p:spPr>
        <p:txBody>
          <a:bodyPr>
            <a:normAutofit/>
          </a:bodyPr>
          <a:lstStyle/>
          <a:p>
            <a:r>
              <a:rPr lang="en-US" dirty="0"/>
              <a:t>Project Overview</a:t>
            </a:r>
          </a:p>
          <a:p>
            <a:r>
              <a:rPr lang="en-US" dirty="0"/>
              <a:t>Web Scraping</a:t>
            </a:r>
          </a:p>
          <a:p>
            <a:r>
              <a:rPr lang="en-US" dirty="0"/>
              <a:t>ETL</a:t>
            </a:r>
          </a:p>
          <a:p>
            <a:r>
              <a:rPr lang="en-US" dirty="0"/>
              <a:t>Analysis</a:t>
            </a:r>
          </a:p>
          <a:p>
            <a:r>
              <a:rPr lang="en-US" dirty="0"/>
              <a:t>Job Search</a:t>
            </a:r>
          </a:p>
          <a:p>
            <a:r>
              <a:rPr lang="en-US" dirty="0"/>
              <a:t>Current Position</a:t>
            </a:r>
          </a:p>
        </p:txBody>
      </p:sp>
    </p:spTree>
    <p:extLst>
      <p:ext uri="{BB962C8B-B14F-4D97-AF65-F5344CB8AC3E}">
        <p14:creationId xmlns:p14="http://schemas.microsoft.com/office/powerpoint/2010/main" val="17132195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075" y="490613"/>
            <a:ext cx="5111750" cy="1690126"/>
          </a:xfrm>
        </p:spPr>
        <p:txBody>
          <a:bodyPr>
            <a:normAutofit/>
          </a:bodyPr>
          <a:lstStyle/>
          <a:p>
            <a:r>
              <a:rPr lang="en-US" dirty="0"/>
              <a:t>Clearway Energy Group</a:t>
            </a:r>
            <a:br>
              <a:rPr lang="en-US" dirty="0"/>
            </a:br>
            <a:br>
              <a:rPr lang="en-US" dirty="0"/>
            </a:br>
            <a:r>
              <a:rPr lang="en-US" dirty="0"/>
              <a:t>Data Analytics Engineer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2460813"/>
            <a:ext cx="5923942" cy="4182034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Interviewed in mid-October (four interviews over three days) and started 11/13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Bypassed technical interview with this project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Medium posts were sent to multiple people in leadership for cultural fit and assessment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Connecting remote assets (wind turbines and solar panels) to database and ensuring proper data flow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Analysis of fleet performance and optimization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Using Python, SQL, and Power BI</a:t>
            </a:r>
          </a:p>
        </p:txBody>
      </p:sp>
      <p:pic>
        <p:nvPicPr>
          <p:cNvPr id="3074" name="Picture 2" descr="Clearway Energy Group Launches Operations">
            <a:extLst>
              <a:ext uri="{FF2B5EF4-FFF2-40B4-BE49-F238E27FC236}">
                <a16:creationId xmlns:a16="http://schemas.microsoft.com/office/drawing/2014/main" id="{00521E76-6E0E-02E9-7839-A58B2ACBEC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825" y="930163"/>
            <a:ext cx="2247900" cy="1181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38258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F1EDE-5423-435C-B149-87AB1BC22B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67200" y="1615736"/>
            <a:ext cx="4179570" cy="1524735"/>
          </a:xfrm>
        </p:spPr>
        <p:txBody>
          <a:bodyPr/>
          <a:lstStyle/>
          <a:p>
            <a:r>
              <a:rPr lang="en-US" dirty="0"/>
              <a:t>Thanks Bill!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64C29E-DF30-4DC6-AB95-2016F9A703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3238103"/>
            <a:ext cx="4179570" cy="2853415"/>
          </a:xfrm>
        </p:spPr>
        <p:txBody>
          <a:bodyPr>
            <a:normAutofit/>
          </a:bodyPr>
          <a:lstStyle/>
          <a:p>
            <a:r>
              <a:rPr lang="en-US" sz="1800" dirty="0"/>
              <a:t>Grant Kerkman</a:t>
            </a:r>
          </a:p>
          <a:p>
            <a:r>
              <a:rPr lang="en-US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linkedin.com/in/</a:t>
            </a:r>
            <a:r>
              <a:rPr lang="en-US" dirty="0" err="1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grantkerkman</a:t>
            </a:r>
            <a:endParaRPr lang="en-US" dirty="0"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US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github.com/grantkerkman</a:t>
            </a:r>
            <a:endParaRPr lang="en-US" dirty="0"/>
          </a:p>
          <a:p>
            <a:r>
              <a:rPr lang="en-US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medium.com/@grantkerkman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97875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075" y="1671639"/>
            <a:ext cx="5111750" cy="1204912"/>
          </a:xfrm>
        </p:spPr>
        <p:txBody>
          <a:bodyPr/>
          <a:lstStyle/>
          <a:p>
            <a:r>
              <a:rPr lang="en-US" dirty="0"/>
              <a:t>Project Overview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2582522"/>
            <a:ext cx="5923942" cy="3682091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Side project developed during Bootcamp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Increase employment opportunities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Heavy focus on data engineering with an emphasis on developing robust scripts for ad-hoc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Medium blog part of multi-pronged effort to broaden scope of employment opportunities</a:t>
            </a:r>
          </a:p>
        </p:txBody>
      </p:sp>
    </p:spTree>
    <p:extLst>
      <p:ext uri="{BB962C8B-B14F-4D97-AF65-F5344CB8AC3E}">
        <p14:creationId xmlns:p14="http://schemas.microsoft.com/office/powerpoint/2010/main" val="35715163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E5F11-B7B9-4B80-8C6A-A8A7A7190B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1350" y="2148840"/>
            <a:ext cx="4179570" cy="1715531"/>
          </a:xfrm>
        </p:spPr>
        <p:txBody>
          <a:bodyPr/>
          <a:lstStyle/>
          <a:p>
            <a:r>
              <a:rPr lang="en-US" dirty="0"/>
              <a:t>Web Scraping</a:t>
            </a:r>
          </a:p>
        </p:txBody>
      </p:sp>
    </p:spTree>
    <p:extLst>
      <p:ext uri="{BB962C8B-B14F-4D97-AF65-F5344CB8AC3E}">
        <p14:creationId xmlns:p14="http://schemas.microsoft.com/office/powerpoint/2010/main" val="3797280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E5FEE2D-79E5-4C1D-8BF7-EE619CA703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Web Scraping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93F4DD-8581-ECE5-CD1F-3868E67A0F07}"/>
              </a:ext>
            </a:extLst>
          </p:cNvPr>
          <p:cNvSpPr txBox="1"/>
          <p:nvPr/>
        </p:nvSpPr>
        <p:spPr>
          <a:xfrm>
            <a:off x="572322" y="1559085"/>
            <a:ext cx="552367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Languages</a:t>
            </a:r>
            <a:r>
              <a:rPr lang="en-US" dirty="0"/>
              <a:t>: Python, HTML</a:t>
            </a:r>
          </a:p>
          <a:p>
            <a:r>
              <a:rPr lang="en-US" b="1" dirty="0"/>
              <a:t>Tools</a:t>
            </a:r>
            <a:r>
              <a:rPr lang="en-US" dirty="0"/>
              <a:t>: Splinter, BeautifulSoup, Pandas</a:t>
            </a:r>
          </a:p>
          <a:p>
            <a:r>
              <a:rPr lang="en-US" b="1" dirty="0"/>
              <a:t>Blog</a:t>
            </a:r>
            <a:r>
              <a:rPr lang="en-US" dirty="0"/>
              <a:t>: </a:t>
            </a:r>
            <a:r>
              <a:rPr lang="en-US" i="1" dirty="0">
                <a:hlinkClick r:id="rId2"/>
              </a:rPr>
              <a:t>Web Scraping for Insights in College Football</a:t>
            </a:r>
            <a:endParaRPr lang="en-US" b="1" i="1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Three scripts pull from different tables</a:t>
            </a:r>
          </a:p>
          <a:p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i="1" u="sng" dirty="0"/>
              <a:t>School List</a:t>
            </a:r>
            <a:r>
              <a:rPr lang="en-US" i="1" dirty="0"/>
              <a:t> </a:t>
            </a:r>
            <a:r>
              <a:rPr lang="en-US" dirty="0"/>
              <a:t>generates a list and URL link for all teams that played from 2000 – 2022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i="1" u="sng" dirty="0"/>
              <a:t>School Stats </a:t>
            </a:r>
            <a:r>
              <a:rPr lang="en-US" dirty="0"/>
              <a:t>scrapes detailed statistics for an individual team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i="1" u="sng" dirty="0"/>
              <a:t>School Year Statistics</a:t>
            </a:r>
            <a:r>
              <a:rPr lang="en-US" dirty="0"/>
              <a:t> scrapes aggregate detailed data and a separate table for standings for all teams</a:t>
            </a:r>
          </a:p>
          <a:p>
            <a:pPr lvl="1"/>
            <a:endParaRPr lang="en-US" dirty="0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/>
              <a:t>All scripts output .csv files to </a:t>
            </a:r>
            <a:r>
              <a:rPr lang="en-US" i="1" dirty="0"/>
              <a:t>Resources</a:t>
            </a:r>
            <a:r>
              <a:rPr lang="en-US" dirty="0"/>
              <a:t> directory for further data processing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9B7EE5F-543C-12F8-149E-27621B725C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9095" y="1559085"/>
            <a:ext cx="5871882" cy="146928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96EAD63-2742-A4FC-404E-683F377736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501" y="3069487"/>
            <a:ext cx="5705430" cy="370157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996826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E5FEE2D-79E5-4C1D-8BF7-EE619CA703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User Scripting – Web Scraping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93F4DD-8581-ECE5-CD1F-3868E67A0F07}"/>
              </a:ext>
            </a:extLst>
          </p:cNvPr>
          <p:cNvSpPr txBox="1"/>
          <p:nvPr/>
        </p:nvSpPr>
        <p:spPr>
          <a:xfrm>
            <a:off x="309282" y="5569545"/>
            <a:ext cx="116726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i="1" u="sng" dirty="0"/>
              <a:t>School Stats Script</a:t>
            </a:r>
            <a:r>
              <a:rPr lang="en-US" dirty="0"/>
              <a:t> generates detailed statistics for user-defined teams and date ranges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Allows for ad-hoc analysis of individual teams and how they compare to the league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School names are validated using the </a:t>
            </a:r>
            <a:r>
              <a:rPr lang="en-US" i="1" u="sng" dirty="0"/>
              <a:t>School List</a:t>
            </a:r>
            <a:r>
              <a:rPr lang="en-US" dirty="0"/>
              <a:t> scraped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13063D-4A18-F516-7754-C932A9D48A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282" y="1371731"/>
            <a:ext cx="7014929" cy="384232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B5DB517-CFAF-F935-2847-5E2C9F0A91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2910" y="2517672"/>
            <a:ext cx="4538999" cy="182265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324273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E5F11-B7B9-4B80-8C6A-A8A7A7190B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1349" y="2148840"/>
            <a:ext cx="4882403" cy="1715531"/>
          </a:xfrm>
        </p:spPr>
        <p:txBody>
          <a:bodyPr/>
          <a:lstStyle/>
          <a:p>
            <a:r>
              <a:rPr lang="en-US" dirty="0"/>
              <a:t>ETL</a:t>
            </a:r>
            <a:br>
              <a:rPr lang="en-US" dirty="0"/>
            </a:br>
            <a:r>
              <a:rPr lang="en-US" dirty="0"/>
              <a:t>and </a:t>
            </a:r>
            <a:br>
              <a:rPr lang="en-US" dirty="0"/>
            </a:br>
            <a:r>
              <a:rPr lang="en-US" dirty="0"/>
              <a:t>Data Engineering</a:t>
            </a:r>
          </a:p>
        </p:txBody>
      </p:sp>
    </p:spTree>
    <p:extLst>
      <p:ext uri="{BB962C8B-B14F-4D97-AF65-F5344CB8AC3E}">
        <p14:creationId xmlns:p14="http://schemas.microsoft.com/office/powerpoint/2010/main" val="16980539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E5FEE2D-79E5-4C1D-8BF7-EE619CA703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Extract – Transform – Load (ETL)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93F4DD-8581-ECE5-CD1F-3868E67A0F07}"/>
              </a:ext>
            </a:extLst>
          </p:cNvPr>
          <p:cNvSpPr txBox="1"/>
          <p:nvPr/>
        </p:nvSpPr>
        <p:spPr>
          <a:xfrm>
            <a:off x="572322" y="1559085"/>
            <a:ext cx="552367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Languages</a:t>
            </a:r>
            <a:r>
              <a:rPr lang="en-US" dirty="0"/>
              <a:t>: Python, SQL</a:t>
            </a:r>
          </a:p>
          <a:p>
            <a:r>
              <a:rPr lang="en-US" b="1" dirty="0"/>
              <a:t>Tools</a:t>
            </a:r>
            <a:r>
              <a:rPr lang="en-US" dirty="0"/>
              <a:t>: Pandas, NumPy, SQLite</a:t>
            </a:r>
          </a:p>
          <a:p>
            <a:r>
              <a:rPr lang="en-US" b="1" dirty="0"/>
              <a:t>Blog</a:t>
            </a:r>
            <a:r>
              <a:rPr lang="en-US" dirty="0"/>
              <a:t>: </a:t>
            </a:r>
            <a:r>
              <a:rPr lang="en-US" i="1" dirty="0">
                <a:hlinkClick r:id="rId2"/>
              </a:rPr>
              <a:t>Extract! Transform! Load!</a:t>
            </a:r>
            <a:endParaRPr lang="en-US" b="1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Reads in .csv files from web scraping and performs data cleaning and processing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Strategies include filling null values, replacing characters with meaningful values, dropping columns, changing dtypes, and splitting columns apart to tease out more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Cleaned data is loaded to the SQLite database and output as a .csv in the </a:t>
            </a:r>
            <a:r>
              <a:rPr lang="en-US" i="1" dirty="0"/>
              <a:t>Output</a:t>
            </a:r>
            <a:r>
              <a:rPr lang="en-US" dirty="0"/>
              <a:t> directory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Provides flexibility to the user’s ability and technology constraints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12F2700-2DFC-696D-91BA-22957715E7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0601" y="1614770"/>
            <a:ext cx="3060648" cy="171337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621C36B-5A72-4E2B-D534-F609CD2D14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5686" y="3388656"/>
            <a:ext cx="4850477" cy="3429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586718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E5FEE2D-79E5-4C1D-8BF7-EE619CA703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Not so Fast my Friends!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93F4DD-8581-ECE5-CD1F-3868E67A0F07}"/>
              </a:ext>
            </a:extLst>
          </p:cNvPr>
          <p:cNvSpPr txBox="1"/>
          <p:nvPr/>
        </p:nvSpPr>
        <p:spPr>
          <a:xfrm>
            <a:off x="369794" y="1690687"/>
            <a:ext cx="735554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Dedicated blog post </a:t>
            </a:r>
            <a:r>
              <a:rPr lang="en-US" i="1" dirty="0">
                <a:hlinkClick r:id="rId2"/>
              </a:rPr>
              <a:t>Understanding Your Data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Case for why subject matter expertise is invaluable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Dropping columns based on different criteria eliminates useful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 is important to highlight your understanding of the data in addition to the technical skill of data engineering</a:t>
            </a:r>
          </a:p>
        </p:txBody>
      </p:sp>
      <p:pic>
        <p:nvPicPr>
          <p:cNvPr id="2050" name="Picture 2" descr="lee-corso-not-so-fast - Wheelchair Travel">
            <a:extLst>
              <a:ext uri="{FF2B5EF4-FFF2-40B4-BE49-F238E27FC236}">
                <a16:creationId xmlns:a16="http://schemas.microsoft.com/office/drawing/2014/main" id="{F10C69C7-91DD-BB90-CCE3-7DBCA9986A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4834" y="3689986"/>
            <a:ext cx="3105460" cy="198484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8AA6BF5-DF20-B856-11FE-D61EF082F2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8489" y="1690687"/>
            <a:ext cx="3902146" cy="452857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AB545E5-3686-BA41-32F7-75350B3D6474}"/>
              </a:ext>
            </a:extLst>
          </p:cNvPr>
          <p:cNvSpPr/>
          <p:nvPr/>
        </p:nvSpPr>
        <p:spPr>
          <a:xfrm>
            <a:off x="8760757" y="3138252"/>
            <a:ext cx="2225488" cy="364708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0A16A7D-5E9C-7742-ED45-33F7A9A98850}"/>
              </a:ext>
            </a:extLst>
          </p:cNvPr>
          <p:cNvSpPr/>
          <p:nvPr/>
        </p:nvSpPr>
        <p:spPr>
          <a:xfrm>
            <a:off x="8760757" y="4431840"/>
            <a:ext cx="2225488" cy="19244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FC181E6-7463-4E9A-B886-97EE1076F211}"/>
              </a:ext>
            </a:extLst>
          </p:cNvPr>
          <p:cNvSpPr/>
          <p:nvPr/>
        </p:nvSpPr>
        <p:spPr>
          <a:xfrm>
            <a:off x="8760757" y="5251379"/>
            <a:ext cx="2225488" cy="645156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AA2D90-0CD5-0C52-473B-FD2BBCDB88C9}"/>
              </a:ext>
            </a:extLst>
          </p:cNvPr>
          <p:cNvSpPr txBox="1"/>
          <p:nvPr/>
        </p:nvSpPr>
        <p:spPr>
          <a:xfrm>
            <a:off x="0" y="6412865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i="1" dirty="0">
                <a:solidFill>
                  <a:srgbClr val="FF0000"/>
                </a:solidFill>
              </a:rPr>
              <a:t>This specific blog post was referenced during my interviews and was sent to multiple people in the hiring process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0A78A17-8738-7BA6-D52F-C6F2066C9A4A}"/>
              </a:ext>
            </a:extLst>
          </p:cNvPr>
          <p:cNvSpPr/>
          <p:nvPr/>
        </p:nvSpPr>
        <p:spPr>
          <a:xfrm>
            <a:off x="8760757" y="3649112"/>
            <a:ext cx="2225488" cy="480945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9610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inimalist presentation" id="{11346FDE-2DA4-453A-ACF7-41117CE5C235}" vid="{A628C74B-DC45-4C37-9A15-B37206CA456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  <Background xmlns="71af3243-3dd4-4a8d-8c0d-dd76da1f02a5">false</Background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D5826B4-4DD2-4A9B-8D6D-E91CF9C2316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CC7F809-A434-4A8D-A127-1C50C2DB3890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00E6EE1E-660B-46C6-AC21-8E505FB9574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{A1E95568-4B74-4357-810C-5CB47E0A3A20}tf67328976_win32</Template>
  <TotalTime>193</TotalTime>
  <Words>805</Words>
  <Application>Microsoft Office PowerPoint</Application>
  <PresentationFormat>Widescreen</PresentationFormat>
  <Paragraphs>112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Tenorite</vt:lpstr>
      <vt:lpstr>Office Theme</vt:lpstr>
      <vt:lpstr>College Football  Data Analysis &amp; Engineering</vt:lpstr>
      <vt:lpstr>AGENDA</vt:lpstr>
      <vt:lpstr>Project Overview </vt:lpstr>
      <vt:lpstr>Web Scraping</vt:lpstr>
      <vt:lpstr>Web Scraping</vt:lpstr>
      <vt:lpstr>User Scripting – Web Scraping</vt:lpstr>
      <vt:lpstr>ETL and  Data Engineering</vt:lpstr>
      <vt:lpstr>Extract – Transform – Load (ETL)</vt:lpstr>
      <vt:lpstr>Not so Fast my Friends!</vt:lpstr>
      <vt:lpstr>The Data Pipeline</vt:lpstr>
      <vt:lpstr>SQL Analysis</vt:lpstr>
      <vt:lpstr>SQL Data Analysis</vt:lpstr>
      <vt:lpstr>Unsupervised Learning Analysis</vt:lpstr>
      <vt:lpstr>K-Means Clustering</vt:lpstr>
      <vt:lpstr>User Scripting – Clustering Notebook</vt:lpstr>
      <vt:lpstr>Nebraska Football (tl;dr)</vt:lpstr>
      <vt:lpstr>Job Search</vt:lpstr>
      <vt:lpstr>My Approach</vt:lpstr>
      <vt:lpstr>Current Position</vt:lpstr>
      <vt:lpstr>Clearway Energy Group  Data Analytics Engineer</vt:lpstr>
      <vt:lpstr>Thanks Bill!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College Football Data Analysis and Engineering</dc:title>
  <dc:creator>Grant Kerkman</dc:creator>
  <cp:lastModifiedBy>Grant Kerkman</cp:lastModifiedBy>
  <cp:revision>4</cp:revision>
  <dcterms:created xsi:type="dcterms:W3CDTF">2023-11-21T02:04:42Z</dcterms:created>
  <dcterms:modified xsi:type="dcterms:W3CDTF">2023-11-25T19:08:49Z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